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8" r:id="rId3"/>
    <p:sldId id="271" r:id="rId4"/>
    <p:sldId id="276" r:id="rId5"/>
    <p:sldId id="279" r:id="rId6"/>
    <p:sldId id="297" r:id="rId7"/>
    <p:sldId id="280" r:id="rId8"/>
    <p:sldId id="295" r:id="rId9"/>
    <p:sldId id="298" r:id="rId10"/>
    <p:sldId id="299" r:id="rId11"/>
    <p:sldId id="300" r:id="rId12"/>
    <p:sldId id="267" r:id="rId13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11">
          <p15:clr>
            <a:srgbClr val="A4A3A4"/>
          </p15:clr>
        </p15:guide>
        <p15:guide id="2" orient="horz" pos="486">
          <p15:clr>
            <a:srgbClr val="A4A3A4"/>
          </p15:clr>
        </p15:guide>
        <p15:guide id="3" orient="horz" pos="3026">
          <p15:clr>
            <a:srgbClr val="A4A3A4"/>
          </p15:clr>
        </p15:guide>
        <p15:guide id="4" orient="horz" pos="350">
          <p15:clr>
            <a:srgbClr val="A4A3A4"/>
          </p15:clr>
        </p15:guide>
        <p15:guide id="5" orient="horz" pos="169">
          <p15:clr>
            <a:srgbClr val="A4A3A4"/>
          </p15:clr>
        </p15:guide>
        <p15:guide id="6" orient="horz" pos="622">
          <p15:clr>
            <a:srgbClr val="A4A3A4"/>
          </p15:clr>
        </p15:guide>
        <p15:guide id="7" orient="horz" pos="758">
          <p15:clr>
            <a:srgbClr val="A4A3A4"/>
          </p15:clr>
        </p15:guide>
        <p15:guide id="8" orient="horz" pos="940">
          <p15:clr>
            <a:srgbClr val="A4A3A4"/>
          </p15:clr>
        </p15:guide>
        <p15:guide id="9" orient="horz" pos="3072">
          <p15:clr>
            <a:srgbClr val="A4A3A4"/>
          </p15:clr>
        </p15:guide>
        <p15:guide id="10" orient="horz" pos="531">
          <p15:clr>
            <a:srgbClr val="A4A3A4"/>
          </p15:clr>
        </p15:guide>
        <p15:guide id="11" orient="horz" pos="1801">
          <p15:clr>
            <a:srgbClr val="A4A3A4"/>
          </p15:clr>
        </p15:guide>
        <p15:guide id="12" pos="4921">
          <p15:clr>
            <a:srgbClr val="A4A3A4"/>
          </p15:clr>
        </p15:guide>
        <p15:guide id="13" pos="295">
          <p15:clr>
            <a:srgbClr val="A4A3A4"/>
          </p15:clr>
        </p15:guide>
        <p15:guide id="14" pos="3923">
          <p15:clr>
            <a:srgbClr val="A4A3A4"/>
          </p15:clr>
        </p15:guide>
        <p15:guide id="15" pos="2880">
          <p15:clr>
            <a:srgbClr val="A4A3A4"/>
          </p15:clr>
        </p15:guide>
        <p15:guide id="16" pos="4876">
          <p15:clr>
            <a:srgbClr val="A4A3A4"/>
          </p15:clr>
        </p15:guide>
        <p15:guide id="17" pos="3878">
          <p15:clr>
            <a:srgbClr val="A4A3A4"/>
          </p15:clr>
        </p15:guide>
        <p15:guide id="18" pos="5329">
          <p15:clr>
            <a:srgbClr val="A4A3A4"/>
          </p15:clr>
        </p15:guide>
        <p15:guide id="19" pos="5647">
          <p15:clr>
            <a:srgbClr val="A4A3A4"/>
          </p15:clr>
        </p15:guide>
        <p15:guide id="20" pos="3969">
          <p15:clr>
            <a:srgbClr val="A4A3A4"/>
          </p15:clr>
        </p15:guide>
        <p15:guide id="21" pos="27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C300"/>
    <a:srgbClr val="5A5A5A"/>
    <a:srgbClr val="727272"/>
    <a:srgbClr val="FFC300"/>
    <a:srgbClr val="FFFF00"/>
    <a:srgbClr val="FFCC00"/>
    <a:srgbClr val="FFFF99"/>
    <a:srgbClr val="FFFFCC"/>
    <a:srgbClr val="CCFF99"/>
    <a:srgbClr val="0085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689B72-45E8-4BF8-94D4-38E4D2A22205}" v="6" dt="2021-12-01T09:43:28.6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44"/>
      </p:cViewPr>
      <p:guideLst>
        <p:guide orient="horz" pos="1711"/>
        <p:guide orient="horz" pos="486"/>
        <p:guide orient="horz" pos="3026"/>
        <p:guide orient="horz" pos="350"/>
        <p:guide orient="horz" pos="169"/>
        <p:guide orient="horz" pos="622"/>
        <p:guide orient="horz" pos="758"/>
        <p:guide orient="horz" pos="940"/>
        <p:guide orient="horz" pos="3072"/>
        <p:guide orient="horz" pos="531"/>
        <p:guide orient="horz" pos="1801"/>
        <p:guide pos="4921"/>
        <p:guide pos="295"/>
        <p:guide pos="3923"/>
        <p:guide pos="2880"/>
        <p:guide pos="4876"/>
        <p:guide pos="3878"/>
        <p:guide pos="5329"/>
        <p:guide pos="5647"/>
        <p:guide pos="3969"/>
        <p:guide pos="27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lvia Bertolotti - Csv Emilia" userId="S::silvia.bertolotti@csvemilia.it::e27aa57b-ac45-4063-8959-e40ba4b3052e" providerId="AD" clId="Web-{BA923FFB-BD80-BA41-DE1A-8329EEB94DF5}"/>
    <pc:docChg chg="addSld delSld modSld sldOrd">
      <pc:chgData name="Silvia Bertolotti - Csv Emilia" userId="S::silvia.bertolotti@csvemilia.it::e27aa57b-ac45-4063-8959-e40ba4b3052e" providerId="AD" clId="Web-{BA923FFB-BD80-BA41-DE1A-8329EEB94DF5}" dt="2021-11-29T10:51:07.274" v="1790" actId="20577"/>
      <pc:docMkLst>
        <pc:docMk/>
      </pc:docMkLst>
      <pc:sldChg chg="addSp delSp modSp">
        <pc:chgData name="Silvia Bertolotti - Csv Emilia" userId="S::silvia.bertolotti@csvemilia.it::e27aa57b-ac45-4063-8959-e40ba4b3052e" providerId="AD" clId="Web-{BA923FFB-BD80-BA41-DE1A-8329EEB94DF5}" dt="2021-11-29T10:50:11.130" v="1785" actId="20577"/>
        <pc:sldMkLst>
          <pc:docMk/>
          <pc:sldMk cId="3174407862" sldId="271"/>
        </pc:sldMkLst>
        <pc:spChg chg="add del mod">
          <ac:chgData name="Silvia Bertolotti - Csv Emilia" userId="S::silvia.bertolotti@csvemilia.it::e27aa57b-ac45-4063-8959-e40ba4b3052e" providerId="AD" clId="Web-{BA923FFB-BD80-BA41-DE1A-8329EEB94DF5}" dt="2021-11-29T09:45:05.584" v="248"/>
          <ac:spMkLst>
            <pc:docMk/>
            <pc:sldMk cId="3174407862" sldId="271"/>
            <ac:spMk id="2" creationId="{2B787B9B-1BBD-4172-9DC8-876D783C315C}"/>
          </ac:spMkLst>
        </pc:spChg>
        <pc:spChg chg="add mod">
          <ac:chgData name="Silvia Bertolotti - Csv Emilia" userId="S::silvia.bertolotti@csvemilia.it::e27aa57b-ac45-4063-8959-e40ba4b3052e" providerId="AD" clId="Web-{BA923FFB-BD80-BA41-DE1A-8329EEB94DF5}" dt="2021-11-29T10:50:11.130" v="1785" actId="20577"/>
          <ac:spMkLst>
            <pc:docMk/>
            <pc:sldMk cId="3174407862" sldId="271"/>
            <ac:spMk id="3" creationId="{64B9021F-554E-4BDA-81C3-8D85E88148D5}"/>
          </ac:spMkLst>
        </pc:spChg>
        <pc:spChg chg="mod">
          <ac:chgData name="Silvia Bertolotti - Csv Emilia" userId="S::silvia.bertolotti@csvemilia.it::e27aa57b-ac45-4063-8959-e40ba4b3052e" providerId="AD" clId="Web-{BA923FFB-BD80-BA41-DE1A-8329EEB94DF5}" dt="2021-11-29T09:54:24.240" v="483" actId="20577"/>
          <ac:spMkLst>
            <pc:docMk/>
            <pc:sldMk cId="3174407862" sldId="271"/>
            <ac:spMk id="6" creationId="{00000000-0000-0000-0000-000000000000}"/>
          </ac:spMkLst>
        </pc:spChg>
        <pc:spChg chg="mod">
          <ac:chgData name="Silvia Bertolotti - Csv Emilia" userId="S::silvia.bertolotti@csvemilia.it::e27aa57b-ac45-4063-8959-e40ba4b3052e" providerId="AD" clId="Web-{BA923FFB-BD80-BA41-DE1A-8329EEB94DF5}" dt="2021-11-29T10:50:00.348" v="1781" actId="20577"/>
          <ac:spMkLst>
            <pc:docMk/>
            <pc:sldMk cId="3174407862" sldId="271"/>
            <ac:spMk id="8" creationId="{00000000-0000-0000-0000-000000000000}"/>
          </ac:spMkLst>
        </pc:spChg>
      </pc:sldChg>
      <pc:sldChg chg="addSp delSp modSp">
        <pc:chgData name="Silvia Bertolotti - Csv Emilia" userId="S::silvia.bertolotti@csvemilia.it::e27aa57b-ac45-4063-8959-e40ba4b3052e" providerId="AD" clId="Web-{BA923FFB-BD80-BA41-DE1A-8329EEB94DF5}" dt="2021-11-29T09:54:57.257" v="489" actId="1076"/>
        <pc:sldMkLst>
          <pc:docMk/>
          <pc:sldMk cId="723146348" sldId="276"/>
        </pc:sldMkLst>
        <pc:spChg chg="del">
          <ac:chgData name="Silvia Bertolotti - Csv Emilia" userId="S::silvia.bertolotti@csvemilia.it::e27aa57b-ac45-4063-8959-e40ba4b3052e" providerId="AD" clId="Web-{BA923FFB-BD80-BA41-DE1A-8329EEB94DF5}" dt="2021-11-29T09:45:12.865" v="249"/>
          <ac:spMkLst>
            <pc:docMk/>
            <pc:sldMk cId="723146348" sldId="276"/>
            <ac:spMk id="3" creationId="{F9D69365-2B81-4BC6-8F4B-98FF3CB2B9BC}"/>
          </ac:spMkLst>
        </pc:spChg>
        <pc:spChg chg="mod">
          <ac:chgData name="Silvia Bertolotti - Csv Emilia" userId="S::silvia.bertolotti@csvemilia.it::e27aa57b-ac45-4063-8959-e40ba4b3052e" providerId="AD" clId="Web-{BA923FFB-BD80-BA41-DE1A-8329EEB94DF5}" dt="2021-11-29T09:54:40.303" v="487" actId="20577"/>
          <ac:spMkLst>
            <pc:docMk/>
            <pc:sldMk cId="723146348" sldId="276"/>
            <ac:spMk id="6" creationId="{00000000-0000-0000-0000-000000000000}"/>
          </ac:spMkLst>
        </pc:spChg>
        <pc:spChg chg="del">
          <ac:chgData name="Silvia Bertolotti - Csv Emilia" userId="S::silvia.bertolotti@csvemilia.it::e27aa57b-ac45-4063-8959-e40ba4b3052e" providerId="AD" clId="Web-{BA923FFB-BD80-BA41-DE1A-8329EEB94DF5}" dt="2021-11-29T09:45:15.569" v="250"/>
          <ac:spMkLst>
            <pc:docMk/>
            <pc:sldMk cId="723146348" sldId="276"/>
            <ac:spMk id="7" creationId="{19274497-49E4-47B6-812D-51A84139903E}"/>
          </ac:spMkLst>
        </pc:spChg>
        <pc:spChg chg="add mod">
          <ac:chgData name="Silvia Bertolotti - Csv Emilia" userId="S::silvia.bertolotti@csvemilia.it::e27aa57b-ac45-4063-8959-e40ba4b3052e" providerId="AD" clId="Web-{BA923FFB-BD80-BA41-DE1A-8329EEB94DF5}" dt="2021-11-29T09:54:57.257" v="489" actId="1076"/>
          <ac:spMkLst>
            <pc:docMk/>
            <pc:sldMk cId="723146348" sldId="276"/>
            <ac:spMk id="8" creationId="{DBA17113-CFBD-464E-A359-4DDEDBF0E977}"/>
          </ac:spMkLst>
        </pc:spChg>
      </pc:sldChg>
      <pc:sldChg chg="del">
        <pc:chgData name="Silvia Bertolotti - Csv Emilia" userId="S::silvia.bertolotti@csvemilia.it::e27aa57b-ac45-4063-8959-e40ba4b3052e" providerId="AD" clId="Web-{BA923FFB-BD80-BA41-DE1A-8329EEB94DF5}" dt="2021-11-29T10:48:20.233" v="1751"/>
        <pc:sldMkLst>
          <pc:docMk/>
          <pc:sldMk cId="1490772846" sldId="278"/>
        </pc:sldMkLst>
      </pc:sldChg>
      <pc:sldChg chg="modSp ord">
        <pc:chgData name="Silvia Bertolotti - Csv Emilia" userId="S::silvia.bertolotti@csvemilia.it::e27aa57b-ac45-4063-8959-e40ba4b3052e" providerId="AD" clId="Web-{BA923FFB-BD80-BA41-DE1A-8329EEB94DF5}" dt="2021-11-29T10:51:07.274" v="1790" actId="20577"/>
        <pc:sldMkLst>
          <pc:docMk/>
          <pc:sldMk cId="215193906" sldId="279"/>
        </pc:sldMkLst>
        <pc:spChg chg="mod">
          <ac:chgData name="Silvia Bertolotti - Csv Emilia" userId="S::silvia.bertolotti@csvemilia.it::e27aa57b-ac45-4063-8959-e40ba4b3052e" providerId="AD" clId="Web-{BA923FFB-BD80-BA41-DE1A-8329EEB94DF5}" dt="2021-11-29T10:51:07.274" v="1790" actId="20577"/>
          <ac:spMkLst>
            <pc:docMk/>
            <pc:sldMk cId="215193906" sldId="279"/>
            <ac:spMk id="3" creationId="{F9D69365-2B81-4BC6-8F4B-98FF3CB2B9BC}"/>
          </ac:spMkLst>
        </pc:spChg>
        <pc:spChg chg="mod">
          <ac:chgData name="Silvia Bertolotti - Csv Emilia" userId="S::silvia.bertolotti@csvemilia.it::e27aa57b-ac45-4063-8959-e40ba4b3052e" providerId="AD" clId="Web-{BA923FFB-BD80-BA41-DE1A-8329EEB94DF5}" dt="2021-11-29T09:55:29.869" v="508" actId="20577"/>
          <ac:spMkLst>
            <pc:docMk/>
            <pc:sldMk cId="215193906" sldId="279"/>
            <ac:spMk id="6" creationId="{00000000-0000-0000-0000-000000000000}"/>
          </ac:spMkLst>
        </pc:spChg>
      </pc:sldChg>
      <pc:sldChg chg="addSp modSp ord">
        <pc:chgData name="Silvia Bertolotti - Csv Emilia" userId="S::silvia.bertolotti@csvemilia.it::e27aa57b-ac45-4063-8959-e40ba4b3052e" providerId="AD" clId="Web-{BA923FFB-BD80-BA41-DE1A-8329EEB94DF5}" dt="2021-11-29T10:14:00.806" v="1194" actId="20577"/>
        <pc:sldMkLst>
          <pc:docMk/>
          <pc:sldMk cId="1300598808" sldId="280"/>
        </pc:sldMkLst>
        <pc:spChg chg="mod">
          <ac:chgData name="Silvia Bertolotti - Csv Emilia" userId="S::silvia.bertolotti@csvemilia.it::e27aa57b-ac45-4063-8959-e40ba4b3052e" providerId="AD" clId="Web-{BA923FFB-BD80-BA41-DE1A-8329EEB94DF5}" dt="2021-11-29T10:14:00.806" v="1194" actId="20577"/>
          <ac:spMkLst>
            <pc:docMk/>
            <pc:sldMk cId="1300598808" sldId="280"/>
            <ac:spMk id="3" creationId="{F9D69365-2B81-4BC6-8F4B-98FF3CB2B9BC}"/>
          </ac:spMkLst>
        </pc:spChg>
        <pc:spChg chg="mod">
          <ac:chgData name="Silvia Bertolotti - Csv Emilia" userId="S::silvia.bertolotti@csvemilia.it::e27aa57b-ac45-4063-8959-e40ba4b3052e" providerId="AD" clId="Web-{BA923FFB-BD80-BA41-DE1A-8329EEB94DF5}" dt="2021-11-29T10:08:25.912" v="862" actId="20577"/>
          <ac:spMkLst>
            <pc:docMk/>
            <pc:sldMk cId="1300598808" sldId="280"/>
            <ac:spMk id="6" creationId="{00000000-0000-0000-0000-000000000000}"/>
          </ac:spMkLst>
        </pc:spChg>
        <pc:cxnChg chg="add mod">
          <ac:chgData name="Silvia Bertolotti - Csv Emilia" userId="S::silvia.bertolotti@csvemilia.it::e27aa57b-ac45-4063-8959-e40ba4b3052e" providerId="AD" clId="Web-{BA923FFB-BD80-BA41-DE1A-8329EEB94DF5}" dt="2021-11-29T10:11:17.969" v="1015"/>
          <ac:cxnSpMkLst>
            <pc:docMk/>
            <pc:sldMk cId="1300598808" sldId="280"/>
            <ac:cxnSpMk id="2" creationId="{BDC6F2B8-7672-458C-BCDF-4F89AEC81FD0}"/>
          </ac:cxnSpMkLst>
        </pc:cxnChg>
      </pc:sldChg>
      <pc:sldChg chg="del">
        <pc:chgData name="Silvia Bertolotti - Csv Emilia" userId="S::silvia.bertolotti@csvemilia.it::e27aa57b-ac45-4063-8959-e40ba4b3052e" providerId="AD" clId="Web-{BA923FFB-BD80-BA41-DE1A-8329EEB94DF5}" dt="2021-11-29T10:48:22.734" v="1752"/>
        <pc:sldMkLst>
          <pc:docMk/>
          <pc:sldMk cId="3150572856" sldId="281"/>
        </pc:sldMkLst>
      </pc:sldChg>
      <pc:sldChg chg="del">
        <pc:chgData name="Silvia Bertolotti - Csv Emilia" userId="S::silvia.bertolotti@csvemilia.it::e27aa57b-ac45-4063-8959-e40ba4b3052e" providerId="AD" clId="Web-{BA923FFB-BD80-BA41-DE1A-8329EEB94DF5}" dt="2021-11-29T10:48:27.406" v="1753"/>
        <pc:sldMkLst>
          <pc:docMk/>
          <pc:sldMk cId="1581356479" sldId="282"/>
        </pc:sldMkLst>
      </pc:sldChg>
      <pc:sldChg chg="del">
        <pc:chgData name="Silvia Bertolotti - Csv Emilia" userId="S::silvia.bertolotti@csvemilia.it::e27aa57b-ac45-4063-8959-e40ba4b3052e" providerId="AD" clId="Web-{BA923FFB-BD80-BA41-DE1A-8329EEB94DF5}" dt="2021-11-29T10:48:29.890" v="1754"/>
        <pc:sldMkLst>
          <pc:docMk/>
          <pc:sldMk cId="3090127411" sldId="283"/>
        </pc:sldMkLst>
      </pc:sldChg>
      <pc:sldChg chg="del">
        <pc:chgData name="Silvia Bertolotti - Csv Emilia" userId="S::silvia.bertolotti@csvemilia.it::e27aa57b-ac45-4063-8959-e40ba4b3052e" providerId="AD" clId="Web-{BA923FFB-BD80-BA41-DE1A-8329EEB94DF5}" dt="2021-11-29T10:48:32.172" v="1755"/>
        <pc:sldMkLst>
          <pc:docMk/>
          <pc:sldMk cId="1757325946" sldId="284"/>
        </pc:sldMkLst>
      </pc:sldChg>
      <pc:sldChg chg="del">
        <pc:chgData name="Silvia Bertolotti - Csv Emilia" userId="S::silvia.bertolotti@csvemilia.it::e27aa57b-ac45-4063-8959-e40ba4b3052e" providerId="AD" clId="Web-{BA923FFB-BD80-BA41-DE1A-8329EEB94DF5}" dt="2021-11-29T10:48:34.062" v="1756"/>
        <pc:sldMkLst>
          <pc:docMk/>
          <pc:sldMk cId="2949658371" sldId="285"/>
        </pc:sldMkLst>
      </pc:sldChg>
      <pc:sldChg chg="del">
        <pc:chgData name="Silvia Bertolotti - Csv Emilia" userId="S::silvia.bertolotti@csvemilia.it::e27aa57b-ac45-4063-8959-e40ba4b3052e" providerId="AD" clId="Web-{BA923FFB-BD80-BA41-DE1A-8329EEB94DF5}" dt="2021-11-29T10:48:36.391" v="1757"/>
        <pc:sldMkLst>
          <pc:docMk/>
          <pc:sldMk cId="2890218784" sldId="286"/>
        </pc:sldMkLst>
      </pc:sldChg>
      <pc:sldChg chg="del">
        <pc:chgData name="Silvia Bertolotti - Csv Emilia" userId="S::silvia.bertolotti@csvemilia.it::e27aa57b-ac45-4063-8959-e40ba4b3052e" providerId="AD" clId="Web-{BA923FFB-BD80-BA41-DE1A-8329EEB94DF5}" dt="2021-11-29T10:48:38.516" v="1758"/>
        <pc:sldMkLst>
          <pc:docMk/>
          <pc:sldMk cId="3600147198" sldId="287"/>
        </pc:sldMkLst>
      </pc:sldChg>
      <pc:sldChg chg="del">
        <pc:chgData name="Silvia Bertolotti - Csv Emilia" userId="S::silvia.bertolotti@csvemilia.it::e27aa57b-ac45-4063-8959-e40ba4b3052e" providerId="AD" clId="Web-{BA923FFB-BD80-BA41-DE1A-8329EEB94DF5}" dt="2021-11-29T10:48:40.360" v="1759"/>
        <pc:sldMkLst>
          <pc:docMk/>
          <pc:sldMk cId="1342404941" sldId="288"/>
        </pc:sldMkLst>
      </pc:sldChg>
      <pc:sldChg chg="del">
        <pc:chgData name="Silvia Bertolotti - Csv Emilia" userId="S::silvia.bertolotti@csvemilia.it::e27aa57b-ac45-4063-8959-e40ba4b3052e" providerId="AD" clId="Web-{BA923FFB-BD80-BA41-DE1A-8329EEB94DF5}" dt="2021-11-29T10:48:42.500" v="1760"/>
        <pc:sldMkLst>
          <pc:docMk/>
          <pc:sldMk cId="460456020" sldId="289"/>
        </pc:sldMkLst>
      </pc:sldChg>
      <pc:sldChg chg="del">
        <pc:chgData name="Silvia Bertolotti - Csv Emilia" userId="S::silvia.bertolotti@csvemilia.it::e27aa57b-ac45-4063-8959-e40ba4b3052e" providerId="AD" clId="Web-{BA923FFB-BD80-BA41-DE1A-8329EEB94DF5}" dt="2021-11-29T10:48:56.048" v="1765"/>
        <pc:sldMkLst>
          <pc:docMk/>
          <pc:sldMk cId="3384065781" sldId="290"/>
        </pc:sldMkLst>
      </pc:sldChg>
      <pc:sldChg chg="del">
        <pc:chgData name="Silvia Bertolotti - Csv Emilia" userId="S::silvia.bertolotti@csvemilia.it::e27aa57b-ac45-4063-8959-e40ba4b3052e" providerId="AD" clId="Web-{BA923FFB-BD80-BA41-DE1A-8329EEB94DF5}" dt="2021-11-29T10:48:56.048" v="1764"/>
        <pc:sldMkLst>
          <pc:docMk/>
          <pc:sldMk cId="2831851771" sldId="291"/>
        </pc:sldMkLst>
      </pc:sldChg>
      <pc:sldChg chg="del">
        <pc:chgData name="Silvia Bertolotti - Csv Emilia" userId="S::silvia.bertolotti@csvemilia.it::e27aa57b-ac45-4063-8959-e40ba4b3052e" providerId="AD" clId="Web-{BA923FFB-BD80-BA41-DE1A-8329EEB94DF5}" dt="2021-11-29T10:48:56.048" v="1763"/>
        <pc:sldMkLst>
          <pc:docMk/>
          <pc:sldMk cId="1424892873" sldId="292"/>
        </pc:sldMkLst>
      </pc:sldChg>
      <pc:sldChg chg="del">
        <pc:chgData name="Silvia Bertolotti - Csv Emilia" userId="S::silvia.bertolotti@csvemilia.it::e27aa57b-ac45-4063-8959-e40ba4b3052e" providerId="AD" clId="Web-{BA923FFB-BD80-BA41-DE1A-8329EEB94DF5}" dt="2021-11-29T10:48:56.032" v="1762"/>
        <pc:sldMkLst>
          <pc:docMk/>
          <pc:sldMk cId="244512368" sldId="293"/>
        </pc:sldMkLst>
      </pc:sldChg>
      <pc:sldChg chg="del">
        <pc:chgData name="Silvia Bertolotti - Csv Emilia" userId="S::silvia.bertolotti@csvemilia.it::e27aa57b-ac45-4063-8959-e40ba4b3052e" providerId="AD" clId="Web-{BA923FFB-BD80-BA41-DE1A-8329EEB94DF5}" dt="2021-11-29T10:48:17.546" v="1750"/>
        <pc:sldMkLst>
          <pc:docMk/>
          <pc:sldMk cId="1432401723" sldId="294"/>
        </pc:sldMkLst>
      </pc:sldChg>
      <pc:sldChg chg="addSp delSp modSp ord">
        <pc:chgData name="Silvia Bertolotti - Csv Emilia" userId="S::silvia.bertolotti@csvemilia.it::e27aa57b-ac45-4063-8959-e40ba4b3052e" providerId="AD" clId="Web-{BA923FFB-BD80-BA41-DE1A-8329EEB94DF5}" dt="2021-11-29T10:30:39.488" v="1528" actId="1076"/>
        <pc:sldMkLst>
          <pc:docMk/>
          <pc:sldMk cId="3547912693" sldId="295"/>
        </pc:sldMkLst>
        <pc:spChg chg="del">
          <ac:chgData name="Silvia Bertolotti - Csv Emilia" userId="S::silvia.bertolotti@csvemilia.it::e27aa57b-ac45-4063-8959-e40ba4b3052e" providerId="AD" clId="Web-{BA923FFB-BD80-BA41-DE1A-8329EEB94DF5}" dt="2021-11-29T10:15:12.717" v="1218"/>
          <ac:spMkLst>
            <pc:docMk/>
            <pc:sldMk cId="3547912693" sldId="295"/>
            <ac:spMk id="2" creationId="{C21DAA4D-F057-4B5C-8DDD-3C8C7A92E07F}"/>
          </ac:spMkLst>
        </pc:spChg>
        <pc:spChg chg="add mod">
          <ac:chgData name="Silvia Bertolotti - Csv Emilia" userId="S::silvia.bertolotti@csvemilia.it::e27aa57b-ac45-4063-8959-e40ba4b3052e" providerId="AD" clId="Web-{BA923FFB-BD80-BA41-DE1A-8329EEB94DF5}" dt="2021-11-29T10:30:39.488" v="1528" actId="1076"/>
          <ac:spMkLst>
            <pc:docMk/>
            <pc:sldMk cId="3547912693" sldId="295"/>
            <ac:spMk id="3" creationId="{C4A125CE-7EC8-46A4-B66A-13FE869FE3A1}"/>
          </ac:spMkLst>
        </pc:spChg>
        <pc:spChg chg="add del mod">
          <ac:chgData name="Silvia Bertolotti - Csv Emilia" userId="S::silvia.bertolotti@csvemilia.it::e27aa57b-ac45-4063-8959-e40ba4b3052e" providerId="AD" clId="Web-{BA923FFB-BD80-BA41-DE1A-8329EEB94DF5}" dt="2021-11-29T10:30:27.206" v="1527"/>
          <ac:spMkLst>
            <pc:docMk/>
            <pc:sldMk cId="3547912693" sldId="295"/>
            <ac:spMk id="4" creationId="{C4E59F19-28C8-4AA5-9428-0485E2C92C5D}"/>
          </ac:spMkLst>
        </pc:spChg>
        <pc:spChg chg="mod">
          <ac:chgData name="Silvia Bertolotti - Csv Emilia" userId="S::silvia.bertolotti@csvemilia.it::e27aa57b-ac45-4063-8959-e40ba4b3052e" providerId="AD" clId="Web-{BA923FFB-BD80-BA41-DE1A-8329EEB94DF5}" dt="2021-11-29T10:15:10.998" v="1217" actId="20577"/>
          <ac:spMkLst>
            <pc:docMk/>
            <pc:sldMk cId="3547912693" sldId="295"/>
            <ac:spMk id="6" creationId="{00000000-0000-0000-0000-000000000000}"/>
          </ac:spMkLst>
        </pc:spChg>
        <pc:spChg chg="mod">
          <ac:chgData name="Silvia Bertolotti - Csv Emilia" userId="S::silvia.bertolotti@csvemilia.it::e27aa57b-ac45-4063-8959-e40ba4b3052e" providerId="AD" clId="Web-{BA923FFB-BD80-BA41-DE1A-8329EEB94DF5}" dt="2021-11-29T10:17:21.927" v="1292" actId="20577"/>
          <ac:spMkLst>
            <pc:docMk/>
            <pc:sldMk cId="3547912693" sldId="295"/>
            <ac:spMk id="44" creationId="{1D4623B6-29B8-4A00-B81D-F7A143A8C611}"/>
          </ac:spMkLst>
        </pc:spChg>
        <pc:spChg chg="mod">
          <ac:chgData name="Silvia Bertolotti - Csv Emilia" userId="S::silvia.bertolotti@csvemilia.it::e27aa57b-ac45-4063-8959-e40ba4b3052e" providerId="AD" clId="Web-{BA923FFB-BD80-BA41-DE1A-8329EEB94DF5}" dt="2021-11-29T10:15:26.124" v="1221" actId="20577"/>
          <ac:spMkLst>
            <pc:docMk/>
            <pc:sldMk cId="3547912693" sldId="295"/>
            <ac:spMk id="45" creationId="{767A91C0-90B0-4DFE-8208-DBCD532B3AFF}"/>
          </ac:spMkLst>
        </pc:spChg>
        <pc:spChg chg="mod">
          <ac:chgData name="Silvia Bertolotti - Csv Emilia" userId="S::silvia.bertolotti@csvemilia.it::e27aa57b-ac45-4063-8959-e40ba4b3052e" providerId="AD" clId="Web-{BA923FFB-BD80-BA41-DE1A-8329EEB94DF5}" dt="2021-11-29T10:18:47.057" v="1340" actId="20577"/>
          <ac:spMkLst>
            <pc:docMk/>
            <pc:sldMk cId="3547912693" sldId="295"/>
            <ac:spMk id="54" creationId="{DDB04054-6C00-4DA1-B1AC-A6058C7A9A11}"/>
          </ac:spMkLst>
        </pc:spChg>
        <pc:spChg chg="mod">
          <ac:chgData name="Silvia Bertolotti - Csv Emilia" userId="S::silvia.bertolotti@csvemilia.it::e27aa57b-ac45-4063-8959-e40ba4b3052e" providerId="AD" clId="Web-{BA923FFB-BD80-BA41-DE1A-8329EEB94DF5}" dt="2021-11-29T10:17:44.413" v="1295" actId="20577"/>
          <ac:spMkLst>
            <pc:docMk/>
            <pc:sldMk cId="3547912693" sldId="295"/>
            <ac:spMk id="55" creationId="{F962F5D2-56A3-49FB-AE7F-729899B5C2C8}"/>
          </ac:spMkLst>
        </pc:spChg>
        <pc:spChg chg="mod">
          <ac:chgData name="Silvia Bertolotti - Csv Emilia" userId="S::silvia.bertolotti@csvemilia.it::e27aa57b-ac45-4063-8959-e40ba4b3052e" providerId="AD" clId="Web-{BA923FFB-BD80-BA41-DE1A-8329EEB94DF5}" dt="2021-11-29T10:19:56.373" v="1404" actId="20577"/>
          <ac:spMkLst>
            <pc:docMk/>
            <pc:sldMk cId="3547912693" sldId="295"/>
            <ac:spMk id="63" creationId="{99B438A8-BB8E-4AFE-9E0D-8EA5C4ADA487}"/>
          </ac:spMkLst>
        </pc:spChg>
        <pc:spChg chg="mod">
          <ac:chgData name="Silvia Bertolotti - Csv Emilia" userId="S::silvia.bertolotti@csvemilia.it::e27aa57b-ac45-4063-8959-e40ba4b3052e" providerId="AD" clId="Web-{BA923FFB-BD80-BA41-DE1A-8329EEB94DF5}" dt="2021-11-29T10:24:57.109" v="1409" actId="20577"/>
          <ac:spMkLst>
            <pc:docMk/>
            <pc:sldMk cId="3547912693" sldId="295"/>
            <ac:spMk id="64" creationId="{F08C2B4A-2E55-4A67-A9BA-562AAFAB42C5}"/>
          </ac:spMkLst>
        </pc:spChg>
        <pc:spChg chg="mod">
          <ac:chgData name="Silvia Bertolotti - Csv Emilia" userId="S::silvia.bertolotti@csvemilia.it::e27aa57b-ac45-4063-8959-e40ba4b3052e" providerId="AD" clId="Web-{BA923FFB-BD80-BA41-DE1A-8329EEB94DF5}" dt="2021-11-29T10:26:09.441" v="1446" actId="20577"/>
          <ac:spMkLst>
            <pc:docMk/>
            <pc:sldMk cId="3547912693" sldId="295"/>
            <ac:spMk id="72" creationId="{95B287CC-4FB6-4E13-A305-C809D66F7F6E}"/>
          </ac:spMkLst>
        </pc:spChg>
        <pc:spChg chg="mod">
          <ac:chgData name="Silvia Bertolotti - Csv Emilia" userId="S::silvia.bertolotti@csvemilia.it::e27aa57b-ac45-4063-8959-e40ba4b3052e" providerId="AD" clId="Web-{BA923FFB-BD80-BA41-DE1A-8329EEB94DF5}" dt="2021-11-29T10:25:00.125" v="1410" actId="20577"/>
          <ac:spMkLst>
            <pc:docMk/>
            <pc:sldMk cId="3547912693" sldId="295"/>
            <ac:spMk id="73" creationId="{51AAE0CB-BD1B-420D-97E4-C7ED3B05955A}"/>
          </ac:spMkLst>
        </pc:spChg>
        <pc:spChg chg="del">
          <ac:chgData name="Silvia Bertolotti - Csv Emilia" userId="S::silvia.bertolotti@csvemilia.it::e27aa57b-ac45-4063-8959-e40ba4b3052e" providerId="AD" clId="Web-{BA923FFB-BD80-BA41-DE1A-8329EEB94DF5}" dt="2021-11-29T10:26:24.911" v="1450"/>
          <ac:spMkLst>
            <pc:docMk/>
            <pc:sldMk cId="3547912693" sldId="295"/>
            <ac:spMk id="78" creationId="{0E88D0B5-A16A-497E-8183-7605446D96A8}"/>
          </ac:spMkLst>
        </pc:spChg>
        <pc:spChg chg="del">
          <ac:chgData name="Silvia Bertolotti - Csv Emilia" userId="S::silvia.bertolotti@csvemilia.it::e27aa57b-ac45-4063-8959-e40ba4b3052e" providerId="AD" clId="Web-{BA923FFB-BD80-BA41-DE1A-8329EEB94DF5}" dt="2021-11-29T10:26:11.238" v="1447"/>
          <ac:spMkLst>
            <pc:docMk/>
            <pc:sldMk cId="3547912693" sldId="295"/>
            <ac:spMk id="82" creationId="{7B4E0A53-1007-4844-A8B0-9355A5C4E9BE}"/>
          </ac:spMkLst>
        </pc:spChg>
        <pc:grpChg chg="add del">
          <ac:chgData name="Silvia Bertolotti - Csv Emilia" userId="S::silvia.bertolotti@csvemilia.it::e27aa57b-ac45-4063-8959-e40ba4b3052e" providerId="AD" clId="Web-{BA923FFB-BD80-BA41-DE1A-8329EEB94DF5}" dt="2021-11-29T10:26:34.443" v="1451"/>
          <ac:grpSpMkLst>
            <pc:docMk/>
            <pc:sldMk cId="3547912693" sldId="295"/>
            <ac:grpSpMk id="74" creationId="{06DEFF59-7EFC-48D9-886B-A8D2B0EB6CD5}"/>
          </ac:grpSpMkLst>
        </pc:grpChg>
      </pc:sldChg>
      <pc:sldChg chg="del">
        <pc:chgData name="Silvia Bertolotti - Csv Emilia" userId="S::silvia.bertolotti@csvemilia.it::e27aa57b-ac45-4063-8959-e40ba4b3052e" providerId="AD" clId="Web-{BA923FFB-BD80-BA41-DE1A-8329EEB94DF5}" dt="2021-11-29T10:48:56.032" v="1761"/>
        <pc:sldMkLst>
          <pc:docMk/>
          <pc:sldMk cId="3078356404" sldId="296"/>
        </pc:sldMkLst>
      </pc:sldChg>
      <pc:sldChg chg="modSp add replId">
        <pc:chgData name="Silvia Bertolotti - Csv Emilia" userId="S::silvia.bertolotti@csvemilia.it::e27aa57b-ac45-4063-8959-e40ba4b3052e" providerId="AD" clId="Web-{BA923FFB-BD80-BA41-DE1A-8329EEB94DF5}" dt="2021-11-29T10:48:14.014" v="1749" actId="20577"/>
        <pc:sldMkLst>
          <pc:docMk/>
          <pc:sldMk cId="3141841488" sldId="297"/>
        </pc:sldMkLst>
        <pc:spChg chg="mod">
          <ac:chgData name="Silvia Bertolotti - Csv Emilia" userId="S::silvia.bertolotti@csvemilia.it::e27aa57b-ac45-4063-8959-e40ba4b3052e" providerId="AD" clId="Web-{BA923FFB-BD80-BA41-DE1A-8329EEB94DF5}" dt="2021-11-29T10:48:14.014" v="1749" actId="20577"/>
          <ac:spMkLst>
            <pc:docMk/>
            <pc:sldMk cId="3141841488" sldId="297"/>
            <ac:spMk id="3" creationId="{F9D69365-2B81-4BC6-8F4B-98FF3CB2B9BC}"/>
          </ac:spMkLst>
        </pc:spChg>
      </pc:sldChg>
    </pc:docChg>
  </pc:docChgLst>
  <pc:docChgLst>
    <pc:chgData name="Silvia Bertolotti - Csv Emilia" userId="e27aa57b-ac45-4063-8959-e40ba4b3052e" providerId="ADAL" clId="{9A689B72-45E8-4BF8-94D4-38E4D2A22205}"/>
    <pc:docChg chg="undo custSel addSld delSld modSld sldOrd">
      <pc:chgData name="Silvia Bertolotti - Csv Emilia" userId="e27aa57b-ac45-4063-8959-e40ba4b3052e" providerId="ADAL" clId="{9A689B72-45E8-4BF8-94D4-38E4D2A22205}" dt="2021-12-01T09:48:39.173" v="1047" actId="20577"/>
      <pc:docMkLst>
        <pc:docMk/>
      </pc:docMkLst>
      <pc:sldChg chg="del">
        <pc:chgData name="Silvia Bertolotti - Csv Emilia" userId="e27aa57b-ac45-4063-8959-e40ba4b3052e" providerId="ADAL" clId="{9A689B72-45E8-4BF8-94D4-38E4D2A22205}" dt="2021-12-01T09:47:37.582" v="1043" actId="2696"/>
        <pc:sldMkLst>
          <pc:docMk/>
          <pc:sldMk cId="1853943377" sldId="256"/>
        </pc:sldMkLst>
      </pc:sldChg>
      <pc:sldChg chg="modSp mod">
        <pc:chgData name="Silvia Bertolotti - Csv Emilia" userId="e27aa57b-ac45-4063-8959-e40ba4b3052e" providerId="ADAL" clId="{9A689B72-45E8-4BF8-94D4-38E4D2A22205}" dt="2021-12-01T09:05:41.796" v="252" actId="1076"/>
        <pc:sldMkLst>
          <pc:docMk/>
          <pc:sldMk cId="2674536557" sldId="267"/>
        </pc:sldMkLst>
        <pc:spChg chg="mod">
          <ac:chgData name="Silvia Bertolotti - Csv Emilia" userId="e27aa57b-ac45-4063-8959-e40ba4b3052e" providerId="ADAL" clId="{9A689B72-45E8-4BF8-94D4-38E4D2A22205}" dt="2021-12-01T09:05:41.796" v="252" actId="1076"/>
          <ac:spMkLst>
            <pc:docMk/>
            <pc:sldMk cId="2674536557" sldId="267"/>
            <ac:spMk id="17" creationId="{00000000-0000-0000-0000-000000000000}"/>
          </ac:spMkLst>
        </pc:spChg>
        <pc:picChg chg="mod">
          <ac:chgData name="Silvia Bertolotti - Csv Emilia" userId="e27aa57b-ac45-4063-8959-e40ba4b3052e" providerId="ADAL" clId="{9A689B72-45E8-4BF8-94D4-38E4D2A22205}" dt="2021-12-01T08:59:54.137" v="67" actId="1076"/>
          <ac:picMkLst>
            <pc:docMk/>
            <pc:sldMk cId="2674536557" sldId="267"/>
            <ac:picMk id="4" creationId="{00000000-0000-0000-0000-000000000000}"/>
          </ac:picMkLst>
        </pc:picChg>
      </pc:sldChg>
      <pc:sldChg chg="modSp mod">
        <pc:chgData name="Silvia Bertolotti - Csv Emilia" userId="e27aa57b-ac45-4063-8959-e40ba4b3052e" providerId="ADAL" clId="{9A689B72-45E8-4BF8-94D4-38E4D2A22205}" dt="2021-12-01T09:07:28.919" v="344" actId="20577"/>
        <pc:sldMkLst>
          <pc:docMk/>
          <pc:sldMk cId="723146348" sldId="276"/>
        </pc:sldMkLst>
        <pc:spChg chg="mod">
          <ac:chgData name="Silvia Bertolotti - Csv Emilia" userId="e27aa57b-ac45-4063-8959-e40ba4b3052e" providerId="ADAL" clId="{9A689B72-45E8-4BF8-94D4-38E4D2A22205}" dt="2021-12-01T09:07:28.919" v="344" actId="20577"/>
          <ac:spMkLst>
            <pc:docMk/>
            <pc:sldMk cId="723146348" sldId="276"/>
            <ac:spMk id="8" creationId="{DBA17113-CFBD-464E-A359-4DDEDBF0E977}"/>
          </ac:spMkLst>
        </pc:spChg>
      </pc:sldChg>
      <pc:sldChg chg="modSp mod">
        <pc:chgData name="Silvia Bertolotti - Csv Emilia" userId="e27aa57b-ac45-4063-8959-e40ba4b3052e" providerId="ADAL" clId="{9A689B72-45E8-4BF8-94D4-38E4D2A22205}" dt="2021-12-01T09:48:10.962" v="1045" actId="20577"/>
        <pc:sldMkLst>
          <pc:docMk/>
          <pc:sldMk cId="215193906" sldId="279"/>
        </pc:sldMkLst>
        <pc:spChg chg="mod">
          <ac:chgData name="Silvia Bertolotti - Csv Emilia" userId="e27aa57b-ac45-4063-8959-e40ba4b3052e" providerId="ADAL" clId="{9A689B72-45E8-4BF8-94D4-38E4D2A22205}" dt="2021-12-01T09:48:10.962" v="1045" actId="20577"/>
          <ac:spMkLst>
            <pc:docMk/>
            <pc:sldMk cId="215193906" sldId="279"/>
            <ac:spMk id="3" creationId="{F9D69365-2B81-4BC6-8F4B-98FF3CB2B9BC}"/>
          </ac:spMkLst>
        </pc:spChg>
        <pc:spChg chg="mod">
          <ac:chgData name="Silvia Bertolotti - Csv Emilia" userId="e27aa57b-ac45-4063-8959-e40ba4b3052e" providerId="ADAL" clId="{9A689B72-45E8-4BF8-94D4-38E4D2A22205}" dt="2021-12-01T09:46:57.208" v="1031" actId="20577"/>
          <ac:spMkLst>
            <pc:docMk/>
            <pc:sldMk cId="215193906" sldId="279"/>
            <ac:spMk id="5" creationId="{00000000-0000-0000-0000-000000000000}"/>
          </ac:spMkLst>
        </pc:spChg>
      </pc:sldChg>
      <pc:sldChg chg="modSp mod">
        <pc:chgData name="Silvia Bertolotti - Csv Emilia" userId="e27aa57b-ac45-4063-8959-e40ba4b3052e" providerId="ADAL" clId="{9A689B72-45E8-4BF8-94D4-38E4D2A22205}" dt="2021-12-01T09:47:13.324" v="1036" actId="20577"/>
        <pc:sldMkLst>
          <pc:docMk/>
          <pc:sldMk cId="1300598808" sldId="280"/>
        </pc:sldMkLst>
        <pc:spChg chg="mod">
          <ac:chgData name="Silvia Bertolotti - Csv Emilia" userId="e27aa57b-ac45-4063-8959-e40ba4b3052e" providerId="ADAL" clId="{9A689B72-45E8-4BF8-94D4-38E4D2A22205}" dt="2021-12-01T09:47:13.324" v="1036" actId="20577"/>
          <ac:spMkLst>
            <pc:docMk/>
            <pc:sldMk cId="1300598808" sldId="280"/>
            <ac:spMk id="5" creationId="{00000000-0000-0000-0000-000000000000}"/>
          </ac:spMkLst>
        </pc:spChg>
      </pc:sldChg>
      <pc:sldChg chg="modSp mod">
        <pc:chgData name="Silvia Bertolotti - Csv Emilia" userId="e27aa57b-ac45-4063-8959-e40ba4b3052e" providerId="ADAL" clId="{9A689B72-45E8-4BF8-94D4-38E4D2A22205}" dt="2021-12-01T09:47:18.837" v="1038" actId="20577"/>
        <pc:sldMkLst>
          <pc:docMk/>
          <pc:sldMk cId="3547912693" sldId="295"/>
        </pc:sldMkLst>
        <pc:spChg chg="mod">
          <ac:chgData name="Silvia Bertolotti - Csv Emilia" userId="e27aa57b-ac45-4063-8959-e40ba4b3052e" providerId="ADAL" clId="{9A689B72-45E8-4BF8-94D4-38E4D2A22205}" dt="2021-12-01T09:47:18.837" v="1038" actId="20577"/>
          <ac:spMkLst>
            <pc:docMk/>
            <pc:sldMk cId="3547912693" sldId="295"/>
            <ac:spMk id="5" creationId="{00000000-0000-0000-0000-000000000000}"/>
          </ac:spMkLst>
        </pc:spChg>
        <pc:spChg chg="mod">
          <ac:chgData name="Silvia Bertolotti - Csv Emilia" userId="e27aa57b-ac45-4063-8959-e40ba4b3052e" providerId="ADAL" clId="{9A689B72-45E8-4BF8-94D4-38E4D2A22205}" dt="2021-12-01T09:11:44.378" v="443" actId="20577"/>
          <ac:spMkLst>
            <pc:docMk/>
            <pc:sldMk cId="3547912693" sldId="295"/>
            <ac:spMk id="44" creationId="{1D4623B6-29B8-4A00-B81D-F7A143A8C611}"/>
          </ac:spMkLst>
        </pc:spChg>
      </pc:sldChg>
      <pc:sldChg chg="modSp mod">
        <pc:chgData name="Silvia Bertolotti - Csv Emilia" userId="e27aa57b-ac45-4063-8959-e40ba4b3052e" providerId="ADAL" clId="{9A689B72-45E8-4BF8-94D4-38E4D2A22205}" dt="2021-12-01T09:47:08.614" v="1034" actId="20577"/>
        <pc:sldMkLst>
          <pc:docMk/>
          <pc:sldMk cId="3141841488" sldId="297"/>
        </pc:sldMkLst>
        <pc:spChg chg="mod">
          <ac:chgData name="Silvia Bertolotti - Csv Emilia" userId="e27aa57b-ac45-4063-8959-e40ba4b3052e" providerId="ADAL" clId="{9A689B72-45E8-4BF8-94D4-38E4D2A22205}" dt="2021-12-01T09:47:08.614" v="1034" actId="20577"/>
          <ac:spMkLst>
            <pc:docMk/>
            <pc:sldMk cId="3141841488" sldId="297"/>
            <ac:spMk id="5" creationId="{00000000-0000-0000-0000-000000000000}"/>
          </ac:spMkLst>
        </pc:spChg>
      </pc:sldChg>
      <pc:sldChg chg="addSp delSp modSp add mod ord">
        <pc:chgData name="Silvia Bertolotti - Csv Emilia" userId="e27aa57b-ac45-4063-8959-e40ba4b3052e" providerId="ADAL" clId="{9A689B72-45E8-4BF8-94D4-38E4D2A22205}" dt="2021-12-01T09:48:39.173" v="1047" actId="20577"/>
        <pc:sldMkLst>
          <pc:docMk/>
          <pc:sldMk cId="1696993175" sldId="298"/>
        </pc:sldMkLst>
        <pc:spChg chg="mod">
          <ac:chgData name="Silvia Bertolotti - Csv Emilia" userId="e27aa57b-ac45-4063-8959-e40ba4b3052e" providerId="ADAL" clId="{9A689B72-45E8-4BF8-94D4-38E4D2A22205}" dt="2021-12-01T09:48:39.173" v="1047" actId="20577"/>
          <ac:spMkLst>
            <pc:docMk/>
            <pc:sldMk cId="1696993175" sldId="298"/>
            <ac:spMk id="3" creationId="{F9D69365-2B81-4BC6-8F4B-98FF3CB2B9BC}"/>
          </ac:spMkLst>
        </pc:spChg>
        <pc:spChg chg="mod">
          <ac:chgData name="Silvia Bertolotti - Csv Emilia" userId="e27aa57b-ac45-4063-8959-e40ba4b3052e" providerId="ADAL" clId="{9A689B72-45E8-4BF8-94D4-38E4D2A22205}" dt="2021-12-01T09:14:44.415" v="487" actId="20577"/>
          <ac:spMkLst>
            <pc:docMk/>
            <pc:sldMk cId="1696993175" sldId="298"/>
            <ac:spMk id="6" creationId="{00000000-0000-0000-0000-000000000000}"/>
          </ac:spMkLst>
        </pc:spChg>
        <pc:picChg chg="add del mod modCrop">
          <ac:chgData name="Silvia Bertolotti - Csv Emilia" userId="e27aa57b-ac45-4063-8959-e40ba4b3052e" providerId="ADAL" clId="{9A689B72-45E8-4BF8-94D4-38E4D2A22205}" dt="2021-12-01T09:39:19.887" v="940" actId="1076"/>
          <ac:picMkLst>
            <pc:docMk/>
            <pc:sldMk cId="1696993175" sldId="298"/>
            <ac:picMk id="7" creationId="{FD88A404-2BA6-40AD-9044-90CAA62A765C}"/>
          </ac:picMkLst>
        </pc:picChg>
        <pc:inkChg chg="add del">
          <ac:chgData name="Silvia Bertolotti - Csv Emilia" userId="e27aa57b-ac45-4063-8959-e40ba4b3052e" providerId="ADAL" clId="{9A689B72-45E8-4BF8-94D4-38E4D2A22205}" dt="2021-12-01T09:36:16.985" v="919" actId="9405"/>
          <ac:inkMkLst>
            <pc:docMk/>
            <pc:sldMk cId="1696993175" sldId="298"/>
            <ac:inkMk id="8" creationId="{DE9B64F4-86D4-4B98-BBC7-63B717CD2317}"/>
          </ac:inkMkLst>
        </pc:inkChg>
        <pc:cxnChg chg="del">
          <ac:chgData name="Silvia Bertolotti - Csv Emilia" userId="e27aa57b-ac45-4063-8959-e40ba4b3052e" providerId="ADAL" clId="{9A689B72-45E8-4BF8-94D4-38E4D2A22205}" dt="2021-12-01T09:17:22.641" v="566" actId="478"/>
          <ac:cxnSpMkLst>
            <pc:docMk/>
            <pc:sldMk cId="1696993175" sldId="298"/>
            <ac:cxnSpMk id="2" creationId="{BDC6F2B8-7672-458C-BCDF-4F89AEC81FD0}"/>
          </ac:cxnSpMkLst>
        </pc:cxnChg>
      </pc:sldChg>
      <pc:sldChg chg="addSp delSp add del mod">
        <pc:chgData name="Silvia Bertolotti - Csv Emilia" userId="e27aa57b-ac45-4063-8959-e40ba4b3052e" providerId="ADAL" clId="{9A689B72-45E8-4BF8-94D4-38E4D2A22205}" dt="2021-12-01T09:37:43.490" v="925" actId="2890"/>
        <pc:sldMkLst>
          <pc:docMk/>
          <pc:sldMk cId="764049995" sldId="299"/>
        </pc:sldMkLst>
        <pc:inkChg chg="add del">
          <ac:chgData name="Silvia Bertolotti - Csv Emilia" userId="e27aa57b-ac45-4063-8959-e40ba4b3052e" providerId="ADAL" clId="{9A689B72-45E8-4BF8-94D4-38E4D2A22205}" dt="2021-12-01T09:36:48.699" v="924" actId="9405"/>
          <ac:inkMkLst>
            <pc:docMk/>
            <pc:sldMk cId="764049995" sldId="299"/>
            <ac:inkMk id="2" creationId="{E3DC88C6-6F48-4822-892C-913A8B70C205}"/>
          </ac:inkMkLst>
        </pc:inkChg>
        <pc:inkChg chg="add del">
          <ac:chgData name="Silvia Bertolotti - Csv Emilia" userId="e27aa57b-ac45-4063-8959-e40ba4b3052e" providerId="ADAL" clId="{9A689B72-45E8-4BF8-94D4-38E4D2A22205}" dt="2021-12-01T09:36:48.014" v="923" actId="9405"/>
          <ac:inkMkLst>
            <pc:docMk/>
            <pc:sldMk cId="764049995" sldId="299"/>
            <ac:inkMk id="4" creationId="{0B775302-80EC-4408-85D2-08A60A3F07BF}"/>
          </ac:inkMkLst>
        </pc:inkChg>
      </pc:sldChg>
      <pc:sldChg chg="addSp delSp modSp add mod">
        <pc:chgData name="Silvia Bertolotti - Csv Emilia" userId="e27aa57b-ac45-4063-8959-e40ba4b3052e" providerId="ADAL" clId="{9A689B72-45E8-4BF8-94D4-38E4D2A22205}" dt="2021-12-01T09:47:27.439" v="1040" actId="20577"/>
        <pc:sldMkLst>
          <pc:docMk/>
          <pc:sldMk cId="1115640618" sldId="299"/>
        </pc:sldMkLst>
        <pc:spChg chg="mod">
          <ac:chgData name="Silvia Bertolotti - Csv Emilia" userId="e27aa57b-ac45-4063-8959-e40ba4b3052e" providerId="ADAL" clId="{9A689B72-45E8-4BF8-94D4-38E4D2A22205}" dt="2021-12-01T09:39:53.157" v="944" actId="6549"/>
          <ac:spMkLst>
            <pc:docMk/>
            <pc:sldMk cId="1115640618" sldId="299"/>
            <ac:spMk id="3" creationId="{F9D69365-2B81-4BC6-8F4B-98FF3CB2B9BC}"/>
          </ac:spMkLst>
        </pc:spChg>
        <pc:spChg chg="mod">
          <ac:chgData name="Silvia Bertolotti - Csv Emilia" userId="e27aa57b-ac45-4063-8959-e40ba4b3052e" providerId="ADAL" clId="{9A689B72-45E8-4BF8-94D4-38E4D2A22205}" dt="2021-12-01T09:47:27.439" v="1040" actId="20577"/>
          <ac:spMkLst>
            <pc:docMk/>
            <pc:sldMk cId="1115640618" sldId="299"/>
            <ac:spMk id="5" creationId="{00000000-0000-0000-0000-000000000000}"/>
          </ac:spMkLst>
        </pc:spChg>
        <pc:picChg chg="add">
          <ac:chgData name="Silvia Bertolotti - Csv Emilia" userId="e27aa57b-ac45-4063-8959-e40ba4b3052e" providerId="ADAL" clId="{9A689B72-45E8-4BF8-94D4-38E4D2A22205}" dt="2021-12-01T09:40:37.976" v="946" actId="22"/>
          <ac:picMkLst>
            <pc:docMk/>
            <pc:sldMk cId="1115640618" sldId="299"/>
            <ac:picMk id="4" creationId="{3A1B5F57-1EE5-4AF0-8460-1B271A5EA881}"/>
          </ac:picMkLst>
        </pc:picChg>
        <pc:picChg chg="del">
          <ac:chgData name="Silvia Bertolotti - Csv Emilia" userId="e27aa57b-ac45-4063-8959-e40ba4b3052e" providerId="ADAL" clId="{9A689B72-45E8-4BF8-94D4-38E4D2A22205}" dt="2021-12-01T09:40:36.836" v="945" actId="478"/>
          <ac:picMkLst>
            <pc:docMk/>
            <pc:sldMk cId="1115640618" sldId="299"/>
            <ac:picMk id="7" creationId="{FD88A404-2BA6-40AD-9044-90CAA62A765C}"/>
          </ac:picMkLst>
        </pc:picChg>
      </pc:sldChg>
      <pc:sldChg chg="addSp delSp modSp add mod">
        <pc:chgData name="Silvia Bertolotti - Csv Emilia" userId="e27aa57b-ac45-4063-8959-e40ba4b3052e" providerId="ADAL" clId="{9A689B72-45E8-4BF8-94D4-38E4D2A22205}" dt="2021-12-01T09:47:32.135" v="1042" actId="20577"/>
        <pc:sldMkLst>
          <pc:docMk/>
          <pc:sldMk cId="3336493486" sldId="300"/>
        </pc:sldMkLst>
        <pc:spChg chg="mod">
          <ac:chgData name="Silvia Bertolotti - Csv Emilia" userId="e27aa57b-ac45-4063-8959-e40ba4b3052e" providerId="ADAL" clId="{9A689B72-45E8-4BF8-94D4-38E4D2A22205}" dt="2021-12-01T09:41:31.308" v="952" actId="108"/>
          <ac:spMkLst>
            <pc:docMk/>
            <pc:sldMk cId="3336493486" sldId="300"/>
            <ac:spMk id="3" creationId="{F9D69365-2B81-4BC6-8F4B-98FF3CB2B9BC}"/>
          </ac:spMkLst>
        </pc:spChg>
        <pc:spChg chg="mod">
          <ac:chgData name="Silvia Bertolotti - Csv Emilia" userId="e27aa57b-ac45-4063-8959-e40ba4b3052e" providerId="ADAL" clId="{9A689B72-45E8-4BF8-94D4-38E4D2A22205}" dt="2021-12-01T09:47:32.135" v="1042" actId="20577"/>
          <ac:spMkLst>
            <pc:docMk/>
            <pc:sldMk cId="3336493486" sldId="300"/>
            <ac:spMk id="5" creationId="{00000000-0000-0000-0000-000000000000}"/>
          </ac:spMkLst>
        </pc:spChg>
        <pc:spChg chg="add mod">
          <ac:chgData name="Silvia Bertolotti - Csv Emilia" userId="e27aa57b-ac45-4063-8959-e40ba4b3052e" providerId="ADAL" clId="{9A689B72-45E8-4BF8-94D4-38E4D2A22205}" dt="2021-12-01T09:46:28.347" v="1027" actId="20577"/>
          <ac:spMkLst>
            <pc:docMk/>
            <pc:sldMk cId="3336493486" sldId="300"/>
            <ac:spMk id="8" creationId="{992AC924-C9BB-4AB2-805A-A5A17054DCBF}"/>
          </ac:spMkLst>
        </pc:spChg>
        <pc:picChg chg="del">
          <ac:chgData name="Silvia Bertolotti - Csv Emilia" userId="e27aa57b-ac45-4063-8959-e40ba4b3052e" providerId="ADAL" clId="{9A689B72-45E8-4BF8-94D4-38E4D2A22205}" dt="2021-12-01T09:41:45.342" v="953" actId="478"/>
          <ac:picMkLst>
            <pc:docMk/>
            <pc:sldMk cId="3336493486" sldId="300"/>
            <ac:picMk id="4" creationId="{3A1B5F57-1EE5-4AF0-8460-1B271A5EA881}"/>
          </ac:picMkLst>
        </pc:picChg>
        <pc:picChg chg="add mod">
          <ac:chgData name="Silvia Bertolotti - Csv Emilia" userId="e27aa57b-ac45-4063-8959-e40ba4b3052e" providerId="ADAL" clId="{9A689B72-45E8-4BF8-94D4-38E4D2A22205}" dt="2021-12-01T09:43:18.878" v="957" actId="1076"/>
          <ac:picMkLst>
            <pc:docMk/>
            <pc:sldMk cId="3336493486" sldId="300"/>
            <ac:picMk id="7" creationId="{C665EEB5-4523-4958-BA19-E1410224A01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4E022-2BA1-4FC7-B765-9DFBBE55A31A}" type="datetimeFigureOut">
              <a:rPr lang="it-IT" smtClean="0"/>
              <a:t>01/12/2021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5E633-3432-4364-A4F5-B7F5AC8D1E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3311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5783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BD65B6B-96BF-4DB7-BBDE-F8FEC18FA351}" type="datetime1">
              <a:rPr lang="it-IT" smtClean="0"/>
              <a:t>01/12/2021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8EC055F-9C48-4290-BC81-01E940DE2F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0803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0E795B-8D99-4920-86E3-29709DDE0421}" type="datetime1">
              <a:rPr lang="it-IT" smtClean="0"/>
              <a:t>01/12/2021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8EC055F-9C48-4290-BC81-01E940DE2F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3544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A655-DA9B-4CEC-A4B8-39A6FBC3DC3E}" type="datetime1">
              <a:rPr lang="it-IT">
                <a:solidFill>
                  <a:prstClr val="black">
                    <a:tint val="75000"/>
                  </a:prstClr>
                </a:solidFill>
              </a:rPr>
              <a:pPr/>
              <a:t>01/12/2021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055F-9C48-4290-BC81-01E940DE2FFC}" type="slidenum">
              <a:rPr lang="it-IT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432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89FB0-85C5-481A-A4F4-6384DAE663D1}" type="datetime1">
              <a:rPr lang="it-IT">
                <a:solidFill>
                  <a:prstClr val="black">
                    <a:tint val="75000"/>
                  </a:prstClr>
                </a:solidFill>
              </a:rPr>
              <a:pPr/>
              <a:t>01/12/2021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055F-9C48-4290-BC81-01E940DE2FFC}" type="slidenum">
              <a:rPr lang="it-IT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4839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FB1A-F6B5-477C-98F2-E0D259D6823E}" type="datetime1">
              <a:rPr lang="it-IT">
                <a:solidFill>
                  <a:prstClr val="black">
                    <a:tint val="75000"/>
                  </a:prstClr>
                </a:solidFill>
              </a:rPr>
              <a:pPr/>
              <a:t>01/12/2021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055F-9C48-4290-BC81-01E940DE2FFC}" type="slidenum">
              <a:rPr lang="it-IT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828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58871-068D-408A-BA83-3BF33462ED67}" type="datetime1">
              <a:rPr lang="it-IT">
                <a:solidFill>
                  <a:prstClr val="black">
                    <a:tint val="75000"/>
                  </a:prstClr>
                </a:solidFill>
              </a:rPr>
              <a:pPr/>
              <a:t>01/12/2021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055F-9C48-4290-BC81-01E940DE2FFC}" type="slidenum">
              <a:rPr lang="it-IT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9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CBDFC-C8E2-4EAA-8A16-8866386BE8A7}" type="datetime1">
              <a:rPr lang="it-IT">
                <a:solidFill>
                  <a:prstClr val="black">
                    <a:tint val="75000"/>
                  </a:prstClr>
                </a:solidFill>
              </a:rPr>
              <a:pPr/>
              <a:t>01/12/2021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055F-9C48-4290-BC81-01E940DE2FFC}" type="slidenum">
              <a:rPr lang="it-IT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9116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6D5-EDC5-483B-9358-4BC57ADE6352}" type="datetime1">
              <a:rPr lang="it-IT">
                <a:solidFill>
                  <a:prstClr val="black">
                    <a:tint val="75000"/>
                  </a:prstClr>
                </a:solidFill>
              </a:rPr>
              <a:pPr/>
              <a:t>01/12/2021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055F-9C48-4290-BC81-01E940DE2FFC}" type="slidenum">
              <a:rPr lang="it-IT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3201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E68C5-D97F-4BCF-9876-8EAA22107936}" type="datetime1">
              <a:rPr lang="it-IT">
                <a:solidFill>
                  <a:prstClr val="black">
                    <a:tint val="75000"/>
                  </a:prstClr>
                </a:solidFill>
              </a:rPr>
              <a:pPr/>
              <a:t>01/12/2021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055F-9C48-4290-BC81-01E940DE2FFC}" type="slidenum">
              <a:rPr lang="it-IT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1671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BC63D-8D85-4508-839B-F0E33AC95172}" type="datetime1">
              <a:rPr lang="it-IT">
                <a:solidFill>
                  <a:prstClr val="black">
                    <a:tint val="75000"/>
                  </a:prstClr>
                </a:solidFill>
              </a:rPr>
              <a:pPr/>
              <a:t>01/12/2021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055F-9C48-4290-BC81-01E940DE2FFC}" type="slidenum">
              <a:rPr lang="it-IT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601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08813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EB5C-0EB8-4CD8-99EF-71067B650F3F}" type="datetime1">
              <a:rPr lang="it-IT">
                <a:solidFill>
                  <a:prstClr val="black">
                    <a:tint val="75000"/>
                  </a:prstClr>
                </a:solidFill>
              </a:rPr>
              <a:pPr/>
              <a:t>01/12/2021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055F-9C48-4290-BC81-01E940DE2FFC}" type="slidenum">
              <a:rPr lang="it-IT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1905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65B6B-96BF-4DB7-BBDE-F8FEC18FA351}" type="datetime1">
              <a:rPr lang="it-IT">
                <a:solidFill>
                  <a:prstClr val="black">
                    <a:tint val="75000"/>
                  </a:prstClr>
                </a:solidFill>
              </a:rPr>
              <a:pPr/>
              <a:t>01/12/2021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055F-9C48-4290-BC81-01E940DE2FFC}" type="slidenum">
              <a:rPr lang="it-IT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2168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795B-8D99-4920-86E3-29709DDE0421}" type="datetime1">
              <a:rPr lang="it-IT">
                <a:solidFill>
                  <a:prstClr val="black">
                    <a:tint val="75000"/>
                  </a:prstClr>
                </a:solidFill>
              </a:rPr>
              <a:pPr/>
              <a:t>01/12/2021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055F-9C48-4290-BC81-01E940DE2FFC}" type="slidenum">
              <a:rPr lang="it-IT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4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0751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4798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902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9820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2AE68C5-D97F-4BCF-9876-8EAA22107936}" type="datetime1">
              <a:rPr lang="it-IT" smtClean="0"/>
              <a:t>01/12/2021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8EC055F-9C48-4290-BC81-01E940DE2F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5601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DBC63D-8D85-4508-839B-F0E33AC95172}" type="datetime1">
              <a:rPr lang="it-IT" smtClean="0"/>
              <a:t>01/12/2021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8EC055F-9C48-4290-BC81-01E940DE2F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7008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523EB5C-0EB8-4CD8-99EF-71067B650F3F}" type="datetime1">
              <a:rPr lang="it-IT" smtClean="0"/>
              <a:t>01/12/2021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8EC055F-9C48-4290-BC81-01E940DE2F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788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241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DCC4C-BEAC-47AC-928A-84DAEB4F4D94}" type="datetime1">
              <a:rPr lang="it-IT">
                <a:solidFill>
                  <a:prstClr val="black">
                    <a:tint val="75000"/>
                  </a:prstClr>
                </a:solidFill>
              </a:rPr>
              <a:pPr/>
              <a:t>01/12/2021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C055F-9C48-4290-BC81-01E940DE2FFC}" type="slidenum">
              <a:rPr lang="it-IT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383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progettazione.parma@csvemilia.it" TargetMode="External"/><Relationship Id="rId2" Type="http://schemas.openxmlformats.org/officeDocument/2006/relationships/hyperlink" Target="mailto:progettazione.piacenza@csvemilia.i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.png"/><Relationship Id="rId4" Type="http://schemas.openxmlformats.org/officeDocument/2006/relationships/hyperlink" Target="mailto:progettazione.reggioemilia@csvemilia.i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voro.gov.it/temi-e-priorita/Terzo-settore-e-responsabilita-sociale-imprese/focus-on/Onlus-organizzazioni-Terzo-settore/Documents/Allegato-1-codice-ATECO.pd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voro.gov.it/temi-e-priorita/Terzo-settore-e-responsabilita-sociale-imprese/focus-on/Onlus-organizzazioni-Terzo-settore/Documents/Allegato-2-Manuale-Utente.pd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servizi.lavoro.gov.it/Public/login?retUrl=https://servizi.lavoro.gov.it/&amp;App=ServiziHom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4572001" y="-596602"/>
            <a:ext cx="4571999" cy="5740102"/>
          </a:xfrm>
          <a:prstGeom prst="rect">
            <a:avLst/>
          </a:prstGeom>
          <a:solidFill>
            <a:srgbClr val="0085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Picture 2" descr="C:\Users\HP 13D009NL\Desktop\logo CSV Emilia\Logo CSV Emilia 7_ne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498" y="1938249"/>
            <a:ext cx="301290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581524" y="1034535"/>
            <a:ext cx="3887787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it-IT" sz="2400" b="1" dirty="0">
                <a:solidFill>
                  <a:srgbClr val="008542"/>
                </a:solidFill>
                <a:latin typeface="Montserrat"/>
              </a:rPr>
              <a:t>Ministero del Lavoro e delle Politiche Sociali</a:t>
            </a:r>
          </a:p>
          <a:p>
            <a:pPr algn="r"/>
            <a:r>
              <a:rPr lang="it-IT" sz="1600" b="1" dirty="0">
                <a:solidFill>
                  <a:srgbClr val="008542"/>
                </a:solidFill>
                <a:latin typeface="Montserrat"/>
              </a:rPr>
              <a:t>Avviso n. 2/2021 - Termini e modalità per la presentazione delle istanze di contributo a valere sul Fondo Straordinario per il sostegno degli Enti del Terzo Settore</a:t>
            </a:r>
          </a:p>
          <a:p>
            <a:pPr algn="r"/>
            <a:endParaRPr lang="it-IT" sz="1600" b="1" dirty="0">
              <a:solidFill>
                <a:srgbClr val="008542"/>
              </a:solidFill>
              <a:latin typeface="Montserrat"/>
            </a:endParaRPr>
          </a:p>
          <a:p>
            <a:pPr algn="r"/>
            <a:r>
              <a:rPr lang="it-IT" sz="1400" b="1" dirty="0">
                <a:solidFill>
                  <a:srgbClr val="008542"/>
                </a:solidFill>
                <a:latin typeface="Montserrat"/>
              </a:rPr>
              <a:t>Art. 13 – </a:t>
            </a:r>
            <a:r>
              <a:rPr lang="it-IT" sz="1400" b="1" dirty="0" err="1">
                <a:solidFill>
                  <a:srgbClr val="008542"/>
                </a:solidFill>
                <a:latin typeface="Montserrat"/>
              </a:rPr>
              <a:t>Quaterdecies</a:t>
            </a:r>
            <a:r>
              <a:rPr lang="it-IT" sz="1400" b="1" dirty="0">
                <a:solidFill>
                  <a:srgbClr val="008542"/>
                </a:solidFill>
                <a:latin typeface="Montserrat"/>
              </a:rPr>
              <a:t> del Dl 28 ottobre 2020 n. 137, convertito con modificazioni dal L. 18 dicembre 2020, n. 176</a:t>
            </a:r>
          </a:p>
        </p:txBody>
      </p:sp>
    </p:spTree>
    <p:extLst>
      <p:ext uri="{BB962C8B-B14F-4D97-AF65-F5344CB8AC3E}">
        <p14:creationId xmlns:p14="http://schemas.microsoft.com/office/powerpoint/2010/main" val="1225568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7812359" y="4876799"/>
            <a:ext cx="1331639" cy="164307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it-IT" sz="1000" dirty="0">
                <a:solidFill>
                  <a:schemeClr val="bg1"/>
                </a:solidFill>
                <a:latin typeface="Montserrat" panose="00000500000000000000" pitchFamily="2" charset="0"/>
              </a:rPr>
              <a:t>09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68313" y="159839"/>
            <a:ext cx="561585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Montserrat"/>
                <a:cs typeface="Arial"/>
              </a:rPr>
              <a:t>CONTROLLI SU EROGAZIONI</a:t>
            </a:r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F9D69365-2B81-4BC6-8F4B-98FF3CB2B9BC}"/>
              </a:ext>
            </a:extLst>
          </p:cNvPr>
          <p:cNvSpPr txBox="1"/>
          <p:nvPr/>
        </p:nvSpPr>
        <p:spPr>
          <a:xfrm>
            <a:off x="251520" y="1275606"/>
            <a:ext cx="864096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>
                <a:latin typeface="Montserrat"/>
              </a:rPr>
              <a:t>rispetto del divieto di cumulo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C665EEB5-4523-4958-BA19-E1410224A0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4" y="1774542"/>
            <a:ext cx="8830326" cy="1222379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992AC924-C9BB-4AB2-805A-A5A17054DCBF}"/>
              </a:ext>
            </a:extLst>
          </p:cNvPr>
          <p:cNvSpPr txBox="1"/>
          <p:nvPr/>
        </p:nvSpPr>
        <p:spPr>
          <a:xfrm>
            <a:off x="243840" y="3291840"/>
            <a:ext cx="84386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latin typeface="Montserrat" panose="00000500000000000000" pitchFamily="2" charset="0"/>
              </a:rPr>
              <a:t>Art. 1:</a:t>
            </a:r>
            <a:r>
              <a:rPr lang="it-IT" sz="1400" dirty="0">
                <a:latin typeface="Montserrat" panose="00000500000000000000" pitchFamily="2" charset="0"/>
              </a:rPr>
              <a:t> Contributo per operatori economici, aventi partita IVA, che svolgono come attività prevalente una tra quelle rientranti nei codici ATECO allegati al presente bando;  </a:t>
            </a:r>
          </a:p>
          <a:p>
            <a:r>
              <a:rPr lang="it-IT" sz="1400" b="1" dirty="0">
                <a:latin typeface="Montserrat" panose="00000500000000000000" pitchFamily="2" charset="0"/>
              </a:rPr>
              <a:t>Art 3</a:t>
            </a:r>
            <a:r>
              <a:rPr lang="it-IT" sz="1400" dirty="0">
                <a:latin typeface="Montserrat" panose="00000500000000000000" pitchFamily="2" charset="0"/>
              </a:rPr>
              <a:t>: Contributi a valere sul "Fondo unico per il sostegno delle associazioni e società sportive dilettantistiche" in gestione al Dipartimento dello Sport della Presidenza del Consiglio.</a:t>
            </a:r>
          </a:p>
        </p:txBody>
      </p:sp>
    </p:spTree>
    <p:extLst>
      <p:ext uri="{BB962C8B-B14F-4D97-AF65-F5344CB8AC3E}">
        <p14:creationId xmlns:p14="http://schemas.microsoft.com/office/powerpoint/2010/main" val="3336493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sellaDiTesto 16"/>
          <p:cNvSpPr txBox="1"/>
          <p:nvPr/>
        </p:nvSpPr>
        <p:spPr>
          <a:xfrm>
            <a:off x="6461705" y="1747365"/>
            <a:ext cx="2458867" cy="2656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cs typeface="Arial" pitchFamily="34" charset="0"/>
              </a:rPr>
              <a:t>PIACENZA</a:t>
            </a:r>
          </a:p>
          <a:p>
            <a:pPr>
              <a:lnSpc>
                <a:spcPct val="150000"/>
              </a:lnSpc>
            </a:pPr>
            <a:r>
              <a:rPr lang="it-IT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cs typeface="Arial" pitchFamily="34" charset="0"/>
              </a:rPr>
              <a:t>Elena Menta  </a:t>
            </a:r>
            <a:r>
              <a:rPr lang="it-IT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cs typeface="Arial" pitchFamily="34" charset="0"/>
                <a:hlinkClick r:id="rId2"/>
              </a:rPr>
              <a:t>progettazione.piacenza@csvemilia.it</a:t>
            </a:r>
            <a:endParaRPr lang="it-IT" sz="8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cs typeface="Arial" pitchFamily="34" charset="0"/>
              </a:rPr>
              <a:t>0523/306120</a:t>
            </a:r>
          </a:p>
          <a:p>
            <a:pPr>
              <a:lnSpc>
                <a:spcPct val="150000"/>
              </a:lnSpc>
            </a:pPr>
            <a:r>
              <a:rPr lang="it-IT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cs typeface="Arial" pitchFamily="34" charset="0"/>
              </a:rPr>
              <a:t>PARMA</a:t>
            </a:r>
          </a:p>
          <a:p>
            <a:pPr>
              <a:lnSpc>
                <a:spcPct val="150000"/>
              </a:lnSpc>
            </a:pPr>
            <a:r>
              <a:rPr lang="it-IT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cs typeface="Arial" pitchFamily="34" charset="0"/>
              </a:rPr>
              <a:t>Enrica Ferrari</a:t>
            </a:r>
          </a:p>
          <a:p>
            <a:pPr>
              <a:lnSpc>
                <a:spcPct val="150000"/>
              </a:lnSpc>
            </a:pPr>
            <a:r>
              <a:rPr lang="it-IT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cs typeface="Arial" pitchFamily="34" charset="0"/>
                <a:hlinkClick r:id="rId3"/>
              </a:rPr>
              <a:t>progettazione.parma@csvemilia.it</a:t>
            </a:r>
            <a:endParaRPr lang="it-IT" sz="8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cs typeface="Arial" pitchFamily="34" charset="0"/>
              </a:rPr>
              <a:t>0521/228330</a:t>
            </a:r>
          </a:p>
          <a:p>
            <a:pPr>
              <a:lnSpc>
                <a:spcPct val="150000"/>
              </a:lnSpc>
            </a:pPr>
            <a:r>
              <a:rPr lang="it-IT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cs typeface="Arial" pitchFamily="34" charset="0"/>
              </a:rPr>
              <a:t>REGGIO EMILIA</a:t>
            </a:r>
          </a:p>
          <a:p>
            <a:pPr>
              <a:lnSpc>
                <a:spcPct val="150000"/>
              </a:lnSpc>
            </a:pPr>
            <a:r>
              <a:rPr lang="it-IT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cs typeface="Arial" pitchFamily="34" charset="0"/>
              </a:rPr>
              <a:t>Silvia Bertolotti </a:t>
            </a:r>
            <a:r>
              <a:rPr lang="it-IT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cs typeface="Arial" pitchFamily="34" charset="0"/>
              </a:rPr>
              <a:t>0522/791979</a:t>
            </a:r>
            <a:endParaRPr lang="it-IT" sz="800" b="1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cs typeface="Arial" pitchFamily="34" charset="0"/>
              </a:rPr>
              <a:t>Federica Severini </a:t>
            </a:r>
            <a:r>
              <a:rPr lang="it-IT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cs typeface="Arial" pitchFamily="34" charset="0"/>
              </a:rPr>
              <a:t>331/6709006</a:t>
            </a:r>
            <a:endParaRPr lang="it-IT" sz="800" b="1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cs typeface="Arial" pitchFamily="34" charset="0"/>
                <a:hlinkClick r:id="rId4"/>
              </a:rPr>
              <a:t>progettazione.reggioemilia@csvemilia.it</a:t>
            </a:r>
            <a:r>
              <a:rPr lang="it-IT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cs typeface="Arial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it-IT" sz="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Medium" panose="00000600000000000000" pitchFamily="2" charset="0"/>
                <a:cs typeface="Arial" pitchFamily="34" charset="0"/>
              </a:rPr>
              <a:t>www.csvemilia.it</a:t>
            </a: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6156325" cy="5143500"/>
          </a:xfrm>
          <a:prstGeom prst="rect">
            <a:avLst/>
          </a:prstGeom>
          <a:solidFill>
            <a:srgbClr val="0085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Picture 2" descr="C:\Users\HP 13D009NL\Desktop\logo CSV Emilia\Logo CSV Emilia 7_ne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814" y="1851670"/>
            <a:ext cx="301290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33504">
            <a:off x="6590309" y="279755"/>
            <a:ext cx="2113099" cy="108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536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7812359" y="4876799"/>
            <a:ext cx="1331639" cy="164307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it-IT" sz="1000">
                <a:solidFill>
                  <a:schemeClr val="bg1"/>
                </a:solidFill>
                <a:latin typeface="Montserrat" panose="00000500000000000000" pitchFamily="2" charset="0"/>
              </a:rPr>
              <a:t>01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68313" y="159839"/>
            <a:ext cx="5615855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2000" b="1" dirty="0">
                <a:solidFill>
                  <a:schemeClr val="bg1"/>
                </a:solidFill>
                <a:latin typeface="Montserrat"/>
                <a:cs typeface="Arial"/>
              </a:rPr>
              <a:t>CHI PUO' PRESENTARE DOMANDA</a:t>
            </a:r>
            <a:endParaRPr lang="en-US" sz="2000">
              <a:solidFill>
                <a:schemeClr val="bg1"/>
              </a:solidFill>
              <a:cs typeface="Calibri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14568" y="1203598"/>
            <a:ext cx="8578979" cy="22666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Wingdings"/>
              <a:buChar char="§"/>
            </a:pPr>
            <a:r>
              <a:rPr lang="it-IT" sz="1600" dirty="0">
                <a:latin typeface="Montserrat"/>
              </a:rPr>
              <a:t>Organizzazioni di volontariato iscritte nei registri regionali e delle Provincie Autonome di Trento e Bolzano </a:t>
            </a:r>
            <a:r>
              <a:rPr lang="it-IT" sz="1000" dirty="0">
                <a:latin typeface="Montserrat"/>
              </a:rPr>
              <a:t>(L. 11.08.1991, n. 266);</a:t>
            </a:r>
            <a:endParaRPr lang="it-IT" sz="1000">
              <a:latin typeface="Montserrat" panose="00000500000000000000" pitchFamily="2" charset="0"/>
            </a:endParaRPr>
          </a:p>
          <a:p>
            <a:pPr marL="285750" indent="-285750">
              <a:lnSpc>
                <a:spcPct val="150000"/>
              </a:lnSpc>
              <a:buFont typeface="Wingdings"/>
              <a:buChar char="§"/>
            </a:pPr>
            <a:r>
              <a:rPr lang="it-IT" sz="1600" dirty="0">
                <a:latin typeface="Montserrat"/>
              </a:rPr>
              <a:t>Associazioni di Promozione Sociale iscritte nei registri nazionali, regionali e delle province Autonome di Trento e Bolzano </a:t>
            </a:r>
            <a:r>
              <a:rPr lang="it-IT" sz="1000" dirty="0">
                <a:latin typeface="Montserrat"/>
              </a:rPr>
              <a:t>(art. 7 L. 07.12.2000 n. 383); </a:t>
            </a:r>
          </a:p>
          <a:p>
            <a:pPr marL="285750" indent="-285750">
              <a:lnSpc>
                <a:spcPct val="150000"/>
              </a:lnSpc>
              <a:buFont typeface="Wingdings"/>
              <a:buChar char="§"/>
            </a:pPr>
            <a:r>
              <a:rPr lang="it-IT" sz="1600" dirty="0">
                <a:latin typeface="Montserrat"/>
              </a:rPr>
              <a:t>Organizzazioni non lucrative di utilità sociale </a:t>
            </a:r>
            <a:r>
              <a:rPr lang="it-IT" sz="1000" dirty="0">
                <a:latin typeface="Montserrat"/>
              </a:rPr>
              <a:t>(Art. 10, Dl 04.12.1997, n. 460)</a:t>
            </a:r>
            <a:r>
              <a:rPr lang="it-IT" sz="1600" dirty="0">
                <a:latin typeface="Montserrat"/>
              </a:rPr>
              <a:t>;</a:t>
            </a:r>
          </a:p>
          <a:p>
            <a:pPr>
              <a:lnSpc>
                <a:spcPct val="150000"/>
              </a:lnSpc>
            </a:pPr>
            <a:endParaRPr lang="it-IT" sz="1600" dirty="0">
              <a:latin typeface="Montserra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4B9021F-554E-4BDA-81C3-8D85E88148D5}"/>
              </a:ext>
            </a:extLst>
          </p:cNvPr>
          <p:cNvSpPr txBox="1"/>
          <p:nvPr/>
        </p:nvSpPr>
        <p:spPr>
          <a:xfrm>
            <a:off x="418540" y="3292849"/>
            <a:ext cx="8508626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latin typeface="Montserrat"/>
              </a:rPr>
              <a:t>Il </a:t>
            </a:r>
            <a:r>
              <a:rPr lang="en-US" dirty="0" err="1">
                <a:latin typeface="Montserrat"/>
              </a:rPr>
              <a:t>requisito</a:t>
            </a:r>
            <a:r>
              <a:rPr lang="en-US" dirty="0">
                <a:latin typeface="Montserrat"/>
              </a:rPr>
              <a:t> </a:t>
            </a:r>
            <a:r>
              <a:rPr lang="en-US" dirty="0" err="1">
                <a:latin typeface="Montserrat"/>
              </a:rPr>
              <a:t>dell'</a:t>
            </a:r>
            <a:r>
              <a:rPr lang="en-US" b="1" dirty="0" err="1">
                <a:latin typeface="Montserrat"/>
              </a:rPr>
              <a:t>iscrizione</a:t>
            </a:r>
            <a:r>
              <a:rPr lang="en-US" b="1" dirty="0">
                <a:latin typeface="Montserrat"/>
              </a:rPr>
              <a:t> </a:t>
            </a:r>
            <a:r>
              <a:rPr lang="en-US" b="1" dirty="0" err="1">
                <a:latin typeface="Montserrat"/>
              </a:rPr>
              <a:t>nei</a:t>
            </a:r>
            <a:r>
              <a:rPr lang="en-US" b="1" dirty="0">
                <a:latin typeface="Montserrat"/>
              </a:rPr>
              <a:t> </a:t>
            </a:r>
            <a:r>
              <a:rPr lang="en-US" b="1" dirty="0" err="1">
                <a:latin typeface="Montserrat"/>
              </a:rPr>
              <a:t>relativi</a:t>
            </a:r>
            <a:r>
              <a:rPr lang="en-US" b="1" dirty="0">
                <a:latin typeface="Montserrat"/>
              </a:rPr>
              <a:t> </a:t>
            </a:r>
            <a:r>
              <a:rPr lang="en-US" b="1" dirty="0" err="1">
                <a:latin typeface="Montserrat"/>
              </a:rPr>
              <a:t>registri</a:t>
            </a:r>
            <a:r>
              <a:rPr lang="en-US" dirty="0">
                <a:latin typeface="Montserrat"/>
              </a:rPr>
              <a:t> </a:t>
            </a:r>
            <a:r>
              <a:rPr lang="en-US" dirty="0" err="1">
                <a:latin typeface="Montserrat"/>
              </a:rPr>
              <a:t>deve</a:t>
            </a:r>
            <a:r>
              <a:rPr lang="en-US" dirty="0">
                <a:latin typeface="Montserrat"/>
              </a:rPr>
              <a:t> </a:t>
            </a:r>
            <a:r>
              <a:rPr lang="en-US" dirty="0" err="1">
                <a:latin typeface="Montserrat"/>
              </a:rPr>
              <a:t>risultare</a:t>
            </a:r>
            <a:r>
              <a:rPr lang="en-US" dirty="0">
                <a:latin typeface="Montserrat"/>
              </a:rPr>
              <a:t> </a:t>
            </a:r>
            <a:r>
              <a:rPr lang="en-US" dirty="0" err="1">
                <a:latin typeface="Montserrat"/>
              </a:rPr>
              <a:t>alla</a:t>
            </a:r>
            <a:r>
              <a:rPr lang="en-US" dirty="0">
                <a:latin typeface="Montserrat"/>
              </a:rPr>
              <a:t> data di </a:t>
            </a:r>
            <a:r>
              <a:rPr lang="en-US" dirty="0" err="1">
                <a:latin typeface="Montserrat"/>
              </a:rPr>
              <a:t>presentazione</a:t>
            </a:r>
            <a:r>
              <a:rPr lang="en-US" dirty="0">
                <a:latin typeface="Montserrat"/>
              </a:rPr>
              <a:t> </a:t>
            </a:r>
            <a:r>
              <a:rPr lang="en-US" dirty="0" err="1">
                <a:latin typeface="Montserrat"/>
              </a:rPr>
              <a:t>della</a:t>
            </a:r>
            <a:r>
              <a:rPr lang="en-US" dirty="0">
                <a:latin typeface="Montserrat"/>
              </a:rPr>
              <a:t> </a:t>
            </a:r>
            <a:r>
              <a:rPr lang="en-US" dirty="0" err="1">
                <a:latin typeface="Montserrat"/>
              </a:rPr>
              <a:t>domanda</a:t>
            </a:r>
            <a:r>
              <a:rPr lang="en-US" dirty="0">
                <a:latin typeface="Montserrat"/>
              </a:rPr>
              <a:t> e </a:t>
            </a:r>
            <a:r>
              <a:rPr lang="en-US" dirty="0" err="1">
                <a:latin typeface="Montserrat"/>
              </a:rPr>
              <a:t>deve</a:t>
            </a:r>
            <a:r>
              <a:rPr lang="en-US" dirty="0">
                <a:latin typeface="Montserrat"/>
              </a:rPr>
              <a:t> </a:t>
            </a:r>
            <a:r>
              <a:rPr lang="en-US" dirty="0" err="1">
                <a:latin typeface="Montserrat"/>
              </a:rPr>
              <a:t>essere</a:t>
            </a:r>
            <a:r>
              <a:rPr lang="en-US" dirty="0">
                <a:latin typeface="Montserrat"/>
              </a:rPr>
              <a:t> </a:t>
            </a:r>
            <a:r>
              <a:rPr lang="en-US" dirty="0" err="1">
                <a:latin typeface="Montserrat"/>
              </a:rPr>
              <a:t>stata</a:t>
            </a:r>
            <a:r>
              <a:rPr lang="en-US" dirty="0">
                <a:latin typeface="Montserrat"/>
              </a:rPr>
              <a:t> </a:t>
            </a:r>
            <a:r>
              <a:rPr lang="en-US" b="1" dirty="0" err="1">
                <a:latin typeface="Montserrat"/>
              </a:rPr>
              <a:t>conseguita</a:t>
            </a:r>
            <a:r>
              <a:rPr lang="en-US" b="1" dirty="0">
                <a:latin typeface="Montserrat"/>
              </a:rPr>
              <a:t> in data </a:t>
            </a:r>
            <a:r>
              <a:rPr lang="en-US" b="1" dirty="0" err="1">
                <a:latin typeface="Montserrat"/>
              </a:rPr>
              <a:t>anteriore</a:t>
            </a:r>
            <a:r>
              <a:rPr lang="en-US" b="1" dirty="0">
                <a:latin typeface="Montserrat"/>
              </a:rPr>
              <a:t> al 25 </a:t>
            </a:r>
            <a:r>
              <a:rPr lang="en-US" b="1" dirty="0" err="1">
                <a:latin typeface="Montserrat"/>
              </a:rPr>
              <a:t>dicembre</a:t>
            </a:r>
            <a:r>
              <a:rPr lang="en-US" b="1" dirty="0">
                <a:latin typeface="Montserrat"/>
              </a:rPr>
              <a:t> 2020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74407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7812359" y="4876799"/>
            <a:ext cx="1331639" cy="164307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it-IT" sz="1000">
                <a:solidFill>
                  <a:schemeClr val="bg1"/>
                </a:solidFill>
                <a:latin typeface="Montserrat" panose="00000500000000000000" pitchFamily="2" charset="0"/>
              </a:rPr>
              <a:t>02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68313" y="159839"/>
            <a:ext cx="5615855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2000" b="1" dirty="0">
                <a:solidFill>
                  <a:schemeClr val="bg1"/>
                </a:solidFill>
                <a:latin typeface="Montserrat"/>
                <a:cs typeface="Arial"/>
              </a:rPr>
              <a:t>CHI PUO' PRESENTARE DOMANDA</a:t>
            </a:r>
            <a:endParaRPr lang="it-IT" sz="2000" dirty="0">
              <a:solidFill>
                <a:schemeClr val="bg1"/>
              </a:solidFill>
              <a:ea typeface="+mn-lt"/>
              <a:cs typeface="Arial"/>
            </a:endParaRPr>
          </a:p>
          <a:p>
            <a:endParaRPr lang="it-IT" sz="2400" b="1" dirty="0">
              <a:solidFill>
                <a:schemeClr val="bg1"/>
              </a:solidFill>
              <a:latin typeface="Montserrat" panose="00000500000000000000" pitchFamily="2" charset="0"/>
              <a:cs typeface="Arial" pitchFamily="34" charset="0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xmlns="" id="{DBA17113-CFBD-464E-A359-4DDEDBF0E977}"/>
              </a:ext>
            </a:extLst>
          </p:cNvPr>
          <p:cNvSpPr txBox="1"/>
          <p:nvPr/>
        </p:nvSpPr>
        <p:spPr>
          <a:xfrm>
            <a:off x="410135" y="1922929"/>
            <a:ext cx="8332133" cy="230832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Montserrat"/>
              </a:rPr>
              <a:t>Per </a:t>
            </a:r>
            <a:r>
              <a:rPr lang="en-US" sz="1600" dirty="0" err="1">
                <a:latin typeface="Montserrat"/>
              </a:rPr>
              <a:t>poter</a:t>
            </a:r>
            <a:r>
              <a:rPr lang="en-US" sz="1600" dirty="0">
                <a:latin typeface="Montserrat"/>
              </a:rPr>
              <a:t> </a:t>
            </a:r>
            <a:r>
              <a:rPr lang="en-US" sz="1600" dirty="0" err="1">
                <a:latin typeface="Montserrat"/>
              </a:rPr>
              <a:t>accedere</a:t>
            </a:r>
            <a:r>
              <a:rPr lang="en-US" sz="1600" dirty="0">
                <a:latin typeface="Montserrat"/>
              </a:rPr>
              <a:t> al bando, le </a:t>
            </a:r>
            <a:r>
              <a:rPr lang="en-US" sz="1600" dirty="0" err="1">
                <a:latin typeface="Montserrat"/>
              </a:rPr>
              <a:t>associazioni</a:t>
            </a:r>
            <a:r>
              <a:rPr lang="en-US" sz="1600" dirty="0">
                <a:latin typeface="Montserrat"/>
              </a:rPr>
              <a:t> </a:t>
            </a:r>
            <a:r>
              <a:rPr lang="en-US" sz="1600" dirty="0" err="1">
                <a:latin typeface="Montserrat"/>
              </a:rPr>
              <a:t>che</a:t>
            </a:r>
            <a:r>
              <a:rPr lang="en-US" sz="1600" dirty="0">
                <a:latin typeface="Montserrat"/>
              </a:rPr>
              <a:t> </a:t>
            </a:r>
            <a:r>
              <a:rPr lang="en-US" sz="1600" dirty="0" err="1">
                <a:latin typeface="Montserrat"/>
              </a:rPr>
              <a:t>rispondono</a:t>
            </a:r>
            <a:r>
              <a:rPr lang="en-US" sz="1600" dirty="0">
                <a:latin typeface="Montserrat"/>
              </a:rPr>
              <a:t> ai </a:t>
            </a:r>
            <a:r>
              <a:rPr lang="en-US" sz="1600" dirty="0" err="1">
                <a:latin typeface="Montserrat"/>
              </a:rPr>
              <a:t>requisiti</a:t>
            </a:r>
            <a:r>
              <a:rPr lang="en-US" sz="1600" dirty="0">
                <a:latin typeface="Montserrat"/>
              </a:rPr>
              <a:t> sopra </a:t>
            </a:r>
            <a:r>
              <a:rPr lang="en-US" sz="1600" dirty="0" err="1">
                <a:latin typeface="Montserrat"/>
              </a:rPr>
              <a:t>elencati</a:t>
            </a:r>
            <a:r>
              <a:rPr lang="en-US" sz="1600" dirty="0">
                <a:latin typeface="Montserrat"/>
              </a:rPr>
              <a:t> </a:t>
            </a:r>
            <a:r>
              <a:rPr lang="en-US" sz="1600" dirty="0" err="1">
                <a:latin typeface="Montserrat"/>
              </a:rPr>
              <a:t>devono</a:t>
            </a:r>
            <a:r>
              <a:rPr lang="en-US" sz="1600" dirty="0">
                <a:latin typeface="Montserrat"/>
              </a:rPr>
              <a:t> aver </a:t>
            </a:r>
            <a:r>
              <a:rPr lang="en-US" sz="1600" b="1" dirty="0" err="1">
                <a:latin typeface="Montserrat"/>
              </a:rPr>
              <a:t>cessato</a:t>
            </a:r>
            <a:r>
              <a:rPr lang="en-US" sz="1600" b="1" dirty="0">
                <a:latin typeface="Montserrat"/>
              </a:rPr>
              <a:t> o ridotto, </a:t>
            </a:r>
            <a:r>
              <a:rPr lang="en-US" sz="1600" b="1" dirty="0" err="1">
                <a:latin typeface="Montserrat"/>
              </a:rPr>
              <a:t>nel</a:t>
            </a:r>
            <a:r>
              <a:rPr lang="en-US" sz="1600" b="1" dirty="0">
                <a:latin typeface="Montserrat"/>
              </a:rPr>
              <a:t> </a:t>
            </a:r>
            <a:r>
              <a:rPr lang="en-US" sz="1600" b="1" dirty="0" err="1">
                <a:latin typeface="Montserrat"/>
              </a:rPr>
              <a:t>corso</a:t>
            </a:r>
            <a:r>
              <a:rPr lang="en-US" sz="1600" b="1" dirty="0">
                <a:latin typeface="Montserrat"/>
              </a:rPr>
              <a:t> del 2020</a:t>
            </a:r>
            <a:r>
              <a:rPr lang="en-US" sz="1600" dirty="0">
                <a:latin typeface="Montserrat"/>
              </a:rPr>
              <a:t>, </a:t>
            </a:r>
            <a:r>
              <a:rPr lang="en-US" sz="1600" dirty="0" err="1">
                <a:latin typeface="Montserrat"/>
              </a:rPr>
              <a:t>l'esercizio</a:t>
            </a:r>
            <a:r>
              <a:rPr lang="en-US" sz="1600" dirty="0">
                <a:latin typeface="Montserrat"/>
              </a:rPr>
              <a:t> </a:t>
            </a:r>
            <a:r>
              <a:rPr lang="en-US" sz="1600" dirty="0" err="1">
                <a:latin typeface="Montserrat"/>
              </a:rPr>
              <a:t>delle</a:t>
            </a:r>
            <a:r>
              <a:rPr lang="en-US" sz="1600" dirty="0">
                <a:latin typeface="Montserrat"/>
              </a:rPr>
              <a:t> </a:t>
            </a:r>
            <a:r>
              <a:rPr lang="en-US" sz="1600" dirty="0" err="1">
                <a:latin typeface="Montserrat"/>
              </a:rPr>
              <a:t>proprie</a:t>
            </a:r>
            <a:r>
              <a:rPr lang="en-US" sz="1600" dirty="0">
                <a:latin typeface="Montserrat"/>
              </a:rPr>
              <a:t> </a:t>
            </a:r>
            <a:r>
              <a:rPr lang="en-US" sz="1600" b="1" dirty="0" err="1">
                <a:latin typeface="Montserrat"/>
              </a:rPr>
              <a:t>attività</a:t>
            </a:r>
            <a:r>
              <a:rPr lang="en-US" sz="1600" b="1" dirty="0">
                <a:latin typeface="Montserrat"/>
              </a:rPr>
              <a:t> </a:t>
            </a:r>
            <a:r>
              <a:rPr lang="en-US" sz="1600" b="1" dirty="0" err="1">
                <a:latin typeface="Montserrat"/>
              </a:rPr>
              <a:t>statutarie</a:t>
            </a:r>
            <a:r>
              <a:rPr lang="en-US" sz="1600" b="1" dirty="0">
                <a:latin typeface="Montserrat"/>
              </a:rPr>
              <a:t> di interesse </a:t>
            </a:r>
            <a:r>
              <a:rPr lang="en-US" sz="1600" b="1" dirty="0" err="1">
                <a:latin typeface="Montserrat"/>
              </a:rPr>
              <a:t>generale</a:t>
            </a:r>
            <a:r>
              <a:rPr lang="en-US" sz="1600" dirty="0">
                <a:latin typeface="Montserrat"/>
              </a:rPr>
              <a:t> in </a:t>
            </a:r>
            <a:r>
              <a:rPr lang="en-US" sz="1600" dirty="0" err="1">
                <a:latin typeface="Montserrat"/>
              </a:rPr>
              <a:t>conseguenza</a:t>
            </a:r>
            <a:r>
              <a:rPr lang="en-US" sz="1600" dirty="0">
                <a:latin typeface="Montserrat"/>
              </a:rPr>
              <a:t> </a:t>
            </a:r>
            <a:r>
              <a:rPr lang="en-US" sz="1600" dirty="0" err="1">
                <a:latin typeface="Montserrat"/>
              </a:rPr>
              <a:t>delle</a:t>
            </a:r>
            <a:r>
              <a:rPr lang="en-US" sz="1600" dirty="0">
                <a:latin typeface="Montserrat"/>
              </a:rPr>
              <a:t> </a:t>
            </a:r>
            <a:r>
              <a:rPr lang="en-US" sz="1600" dirty="0" err="1">
                <a:latin typeface="Montserrat"/>
              </a:rPr>
              <a:t>misure</a:t>
            </a:r>
            <a:r>
              <a:rPr lang="en-US" sz="1600" dirty="0">
                <a:latin typeface="Montserrat"/>
              </a:rPr>
              <a:t> per il </a:t>
            </a:r>
            <a:r>
              <a:rPr lang="en-US" sz="1600" dirty="0" err="1">
                <a:latin typeface="Montserrat"/>
              </a:rPr>
              <a:t>contenimento</a:t>
            </a:r>
            <a:r>
              <a:rPr lang="en-US" sz="1600" dirty="0">
                <a:latin typeface="Montserrat"/>
              </a:rPr>
              <a:t> e la </a:t>
            </a:r>
            <a:r>
              <a:rPr lang="en-US" sz="1600" dirty="0" err="1">
                <a:latin typeface="Montserrat"/>
              </a:rPr>
              <a:t>gestione</a:t>
            </a:r>
            <a:r>
              <a:rPr lang="en-US" sz="1600" dirty="0">
                <a:latin typeface="Montserrat"/>
              </a:rPr>
              <a:t> </a:t>
            </a:r>
            <a:r>
              <a:rPr lang="en-US" sz="1600" dirty="0" err="1">
                <a:latin typeface="Montserrat"/>
              </a:rPr>
              <a:t>dell'emergenza</a:t>
            </a:r>
            <a:r>
              <a:rPr lang="en-US" sz="1600" dirty="0">
                <a:latin typeface="Montserrat"/>
              </a:rPr>
              <a:t> </a:t>
            </a:r>
            <a:r>
              <a:rPr lang="en-US" sz="1600" dirty="0" err="1">
                <a:latin typeface="Montserrat"/>
              </a:rPr>
              <a:t>epidemiologica</a:t>
            </a:r>
            <a:r>
              <a:rPr lang="en-US" sz="1600" dirty="0">
                <a:latin typeface="Montserrat"/>
              </a:rPr>
              <a:t> da Covid 19.</a:t>
            </a:r>
          </a:p>
          <a:p>
            <a:endParaRPr lang="en-US" sz="1600" dirty="0">
              <a:latin typeface="Montserrat"/>
            </a:endParaRPr>
          </a:p>
          <a:p>
            <a:r>
              <a:rPr lang="en-US" sz="1600" dirty="0">
                <a:latin typeface="Montserrat"/>
              </a:rPr>
              <a:t>Le </a:t>
            </a:r>
            <a:r>
              <a:rPr lang="en-US" sz="1600" dirty="0" err="1">
                <a:latin typeface="Montserrat"/>
              </a:rPr>
              <a:t>associazioni</a:t>
            </a:r>
            <a:r>
              <a:rPr lang="en-US" sz="1600" dirty="0">
                <a:latin typeface="Montserrat"/>
              </a:rPr>
              <a:t>, per </a:t>
            </a:r>
            <a:r>
              <a:rPr lang="en-US" sz="1600" dirty="0" err="1">
                <a:latin typeface="Montserrat"/>
              </a:rPr>
              <a:t>poter</a:t>
            </a:r>
            <a:r>
              <a:rPr lang="en-US" sz="1600" dirty="0">
                <a:latin typeface="Montserrat"/>
              </a:rPr>
              <a:t> </a:t>
            </a:r>
            <a:r>
              <a:rPr lang="en-US" sz="1600" dirty="0" err="1">
                <a:latin typeface="Montserrat"/>
              </a:rPr>
              <a:t>presentare</a:t>
            </a:r>
            <a:r>
              <a:rPr lang="en-US" sz="1600" dirty="0">
                <a:latin typeface="Montserrat"/>
              </a:rPr>
              <a:t> la propria </a:t>
            </a:r>
            <a:r>
              <a:rPr lang="en-US" sz="1600" dirty="0" err="1">
                <a:latin typeface="Montserrat"/>
              </a:rPr>
              <a:t>candidatura</a:t>
            </a:r>
            <a:r>
              <a:rPr lang="en-US" sz="1600" dirty="0">
                <a:latin typeface="Montserrat"/>
              </a:rPr>
              <a:t>, </a:t>
            </a:r>
            <a:r>
              <a:rPr lang="en-US" sz="1600" dirty="0" err="1">
                <a:latin typeface="Montserrat"/>
              </a:rPr>
              <a:t>devono</a:t>
            </a:r>
            <a:r>
              <a:rPr lang="en-US" sz="1600" dirty="0">
                <a:latin typeface="Montserrat"/>
              </a:rPr>
              <a:t> </a:t>
            </a:r>
            <a:r>
              <a:rPr lang="en-US" sz="1600" dirty="0" err="1">
                <a:latin typeface="Montserrat"/>
              </a:rPr>
              <a:t>inoltre</a:t>
            </a:r>
            <a:r>
              <a:rPr lang="en-US" sz="1600" dirty="0">
                <a:latin typeface="Montserrat"/>
              </a:rPr>
              <a:t> </a:t>
            </a:r>
            <a:r>
              <a:rPr lang="en-US" sz="1600" dirty="0" err="1">
                <a:latin typeface="Montserrat"/>
              </a:rPr>
              <a:t>essere</a:t>
            </a:r>
            <a:r>
              <a:rPr lang="en-US" sz="1600" dirty="0">
                <a:latin typeface="Montserrat"/>
              </a:rPr>
              <a:t> </a:t>
            </a:r>
            <a:r>
              <a:rPr lang="en-US" sz="1600" dirty="0" err="1">
                <a:latin typeface="Montserrat"/>
              </a:rPr>
              <a:t>ricomprese</a:t>
            </a:r>
            <a:r>
              <a:rPr lang="en-US" sz="1600" dirty="0">
                <a:latin typeface="Montserrat"/>
              </a:rPr>
              <a:t> </a:t>
            </a:r>
            <a:r>
              <a:rPr lang="en-US" sz="1600" dirty="0" err="1">
                <a:latin typeface="Montserrat"/>
              </a:rPr>
              <a:t>nei</a:t>
            </a:r>
            <a:r>
              <a:rPr lang="en-US" sz="1600" dirty="0">
                <a:latin typeface="Montserrat"/>
              </a:rPr>
              <a:t> </a:t>
            </a:r>
            <a:r>
              <a:rPr lang="en-US" sz="1600" dirty="0" err="1">
                <a:latin typeface="Montserrat"/>
                <a:hlinkClick r:id="rId3"/>
              </a:rPr>
              <a:t>codici</a:t>
            </a:r>
            <a:r>
              <a:rPr lang="en-US" sz="1600" dirty="0">
                <a:latin typeface="Montserrat"/>
                <a:hlinkClick r:id="rId3"/>
              </a:rPr>
              <a:t> ATECO</a:t>
            </a:r>
            <a:r>
              <a:rPr lang="en-US" sz="1600" dirty="0">
                <a:latin typeface="Montserrat"/>
              </a:rPr>
              <a:t> (per </a:t>
            </a:r>
            <a:r>
              <a:rPr lang="en-US" sz="1600" dirty="0" err="1">
                <a:latin typeface="Montserrat"/>
              </a:rPr>
              <a:t>consultare</a:t>
            </a:r>
            <a:r>
              <a:rPr lang="en-US" sz="1600" dirty="0">
                <a:latin typeface="Montserrat"/>
              </a:rPr>
              <a:t> </a:t>
            </a:r>
            <a:r>
              <a:rPr lang="en-US" sz="1600" dirty="0" err="1">
                <a:latin typeface="Montserrat"/>
              </a:rPr>
              <a:t>l’elenco</a:t>
            </a:r>
            <a:r>
              <a:rPr lang="en-US" sz="1600" dirty="0">
                <a:latin typeface="Montserrat"/>
              </a:rPr>
              <a:t> </a:t>
            </a:r>
            <a:r>
              <a:rPr lang="en-US" sz="1600" dirty="0" err="1">
                <a:latin typeface="Montserrat"/>
              </a:rPr>
              <a:t>dei</a:t>
            </a:r>
            <a:r>
              <a:rPr lang="en-US" sz="1600" dirty="0">
                <a:latin typeface="Montserrat"/>
              </a:rPr>
              <a:t> </a:t>
            </a:r>
            <a:r>
              <a:rPr lang="en-US" sz="1600" dirty="0" err="1">
                <a:latin typeface="Montserrat"/>
              </a:rPr>
              <a:t>codici</a:t>
            </a:r>
            <a:r>
              <a:rPr lang="en-US" sz="1600" dirty="0">
                <a:latin typeface="Montserrat"/>
              </a:rPr>
              <a:t>, </a:t>
            </a:r>
            <a:r>
              <a:rPr lang="en-US" sz="1600" dirty="0" err="1">
                <a:latin typeface="Montserrat"/>
              </a:rPr>
              <a:t>cliccare</a:t>
            </a:r>
            <a:r>
              <a:rPr lang="en-US" sz="1600" dirty="0">
                <a:latin typeface="Montserrat"/>
              </a:rPr>
              <a:t> </a:t>
            </a:r>
            <a:r>
              <a:rPr lang="en-US" sz="1600" dirty="0" err="1">
                <a:latin typeface="Montserrat"/>
              </a:rPr>
              <a:t>sul</a:t>
            </a:r>
            <a:r>
              <a:rPr lang="en-US" sz="1600" dirty="0">
                <a:latin typeface="Montserrat"/>
              </a:rPr>
              <a:t> testo </a:t>
            </a:r>
            <a:r>
              <a:rPr lang="en-US" sz="1600" dirty="0" err="1">
                <a:latin typeface="Montserrat"/>
              </a:rPr>
              <a:t>sottolineato</a:t>
            </a:r>
            <a:r>
              <a:rPr lang="en-US" sz="1600" dirty="0">
                <a:latin typeface="Montserrat"/>
              </a:rPr>
              <a:t>)</a:t>
            </a:r>
          </a:p>
          <a:p>
            <a:endParaRPr lang="en-US" sz="1600" dirty="0"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723146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7812359" y="4876799"/>
            <a:ext cx="1331639" cy="164307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it-IT" sz="1000" dirty="0">
                <a:solidFill>
                  <a:schemeClr val="bg1"/>
                </a:solidFill>
                <a:latin typeface="Montserrat" panose="00000500000000000000" pitchFamily="2" charset="0"/>
              </a:rPr>
              <a:t>03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68313" y="159839"/>
            <a:ext cx="561585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Montserrat"/>
                <a:cs typeface="Arial"/>
              </a:rPr>
              <a:t>COME PRESENTARE DOMANDA</a:t>
            </a:r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F9D69365-2B81-4BC6-8F4B-98FF3CB2B9BC}"/>
              </a:ext>
            </a:extLst>
          </p:cNvPr>
          <p:cNvSpPr txBox="1"/>
          <p:nvPr/>
        </p:nvSpPr>
        <p:spPr>
          <a:xfrm>
            <a:off x="247549" y="982566"/>
            <a:ext cx="8230629" cy="40010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/>
              <a:buChar char="§"/>
            </a:pPr>
            <a:r>
              <a:rPr lang="it-IT" dirty="0">
                <a:latin typeface="Montserrat"/>
              </a:rPr>
              <a:t>Esclusivamente on line, attraverso la piattaforma "Ristori Enti Terzo Settore"; l'</a:t>
            </a:r>
            <a:r>
              <a:rPr lang="it-IT" b="1" dirty="0">
                <a:latin typeface="Montserrat"/>
              </a:rPr>
              <a:t>accesso </a:t>
            </a:r>
            <a:r>
              <a:rPr lang="it-IT" dirty="0">
                <a:latin typeface="Montserrat"/>
              </a:rPr>
              <a:t>alla piattaforma è possibile </a:t>
            </a:r>
            <a:r>
              <a:rPr lang="it-IT" b="1" dirty="0">
                <a:latin typeface="Montserrat"/>
              </a:rPr>
              <a:t>esclusivamente tramite SPID o CIE</a:t>
            </a:r>
            <a:r>
              <a:rPr lang="it-IT" dirty="0">
                <a:latin typeface="Montserrat"/>
              </a:rPr>
              <a:t> (Carta Identità Elettronica) </a:t>
            </a:r>
            <a:r>
              <a:rPr lang="it-IT" b="1" dirty="0">
                <a:latin typeface="Montserrat"/>
              </a:rPr>
              <a:t>del rappresentante legale</a:t>
            </a:r>
            <a:r>
              <a:rPr lang="it-IT" dirty="0">
                <a:latin typeface="Montserrat"/>
              </a:rPr>
              <a:t> dell'associazione (i dati del </a:t>
            </a:r>
            <a:r>
              <a:rPr lang="it-IT" dirty="0" err="1">
                <a:latin typeface="Montserrat"/>
              </a:rPr>
              <a:t>rapp</a:t>
            </a:r>
            <a:r>
              <a:rPr lang="it-IT" dirty="0">
                <a:latin typeface="Montserrat"/>
              </a:rPr>
              <a:t>. legale saranno automaticamente inseriti nella domanda);</a:t>
            </a:r>
            <a:endParaRPr lang="it-IT" dirty="0">
              <a:latin typeface="Montserrat" panose="00000500000000000000" pitchFamily="2" charset="0"/>
            </a:endParaRPr>
          </a:p>
          <a:p>
            <a:pPr marL="285750" indent="-285750">
              <a:buFont typeface="Wingdings"/>
              <a:buChar char="§"/>
            </a:pPr>
            <a:r>
              <a:rPr lang="it-IT" dirty="0">
                <a:latin typeface="Montserrat"/>
              </a:rPr>
              <a:t>Le </a:t>
            </a:r>
            <a:r>
              <a:rPr lang="it-IT" b="1" dirty="0">
                <a:latin typeface="Montserrat"/>
              </a:rPr>
              <a:t>domande </a:t>
            </a:r>
            <a:r>
              <a:rPr lang="it-IT" dirty="0">
                <a:latin typeface="Montserrat"/>
              </a:rPr>
              <a:t>possono essere </a:t>
            </a:r>
            <a:r>
              <a:rPr lang="it-IT" b="1" dirty="0">
                <a:latin typeface="Montserrat"/>
              </a:rPr>
              <a:t>caricate </a:t>
            </a:r>
            <a:r>
              <a:rPr lang="it-IT" dirty="0">
                <a:latin typeface="Montserrat"/>
              </a:rPr>
              <a:t>sulla piattaforma </a:t>
            </a:r>
            <a:r>
              <a:rPr lang="it-IT" b="1" dirty="0">
                <a:latin typeface="Montserrat"/>
              </a:rPr>
              <a:t>dalle ore 8:00 del 29.11.2021 alle ore 23:59:59 del </a:t>
            </a:r>
            <a:r>
              <a:rPr lang="it-IT" sz="2000" b="1" dirty="0">
                <a:latin typeface="Montserrat"/>
              </a:rPr>
              <a:t>11.12.2021</a:t>
            </a:r>
            <a:r>
              <a:rPr lang="it-IT" dirty="0">
                <a:latin typeface="Montserrat"/>
              </a:rPr>
              <a:t>.</a:t>
            </a:r>
            <a:endParaRPr lang="it-IT" dirty="0">
              <a:latin typeface="Montserrat" panose="00000500000000000000" pitchFamily="2" charset="0"/>
            </a:endParaRPr>
          </a:p>
          <a:p>
            <a:pPr marL="285750" indent="-285750">
              <a:buFont typeface="Wingdings"/>
              <a:buChar char="§"/>
            </a:pPr>
            <a:endParaRPr lang="it-IT" dirty="0">
              <a:latin typeface="Montserrat"/>
            </a:endParaRPr>
          </a:p>
          <a:p>
            <a:r>
              <a:rPr lang="it-IT" dirty="0">
                <a:latin typeface="Montserrat"/>
              </a:rPr>
              <a:t>Cliccando </a:t>
            </a:r>
            <a:r>
              <a:rPr lang="it-IT" dirty="0">
                <a:latin typeface="Montserrat"/>
                <a:hlinkClick r:id="rId3"/>
              </a:rPr>
              <a:t>QUI</a:t>
            </a:r>
            <a:r>
              <a:rPr lang="it-IT" dirty="0">
                <a:latin typeface="Montserrat"/>
              </a:rPr>
              <a:t> è possibile scaricare il Manuale Utente con le istruzioni per l'utilizzo della piattaforma per inoltrare la domanda. </a:t>
            </a:r>
          </a:p>
          <a:p>
            <a:endParaRPr lang="it-IT" dirty="0">
              <a:latin typeface="Montserrat"/>
            </a:endParaRPr>
          </a:p>
          <a:p>
            <a:r>
              <a:rPr lang="it-IT" dirty="0">
                <a:latin typeface="Montserrat"/>
              </a:rPr>
              <a:t>Cliccando </a:t>
            </a:r>
            <a:r>
              <a:rPr lang="it-IT" dirty="0">
                <a:latin typeface="Montserrat"/>
                <a:hlinkClick r:id="rId4"/>
              </a:rPr>
              <a:t>QUI</a:t>
            </a:r>
            <a:r>
              <a:rPr lang="it-IT" dirty="0">
                <a:latin typeface="Montserrat"/>
              </a:rPr>
              <a:t> si può accedere alla piattaforma per l’inoltro della domanda</a:t>
            </a:r>
            <a:r>
              <a:rPr lang="it-IT" dirty="0">
                <a:latin typeface="Montserrat" panose="00000500000000000000" pitchFamily="2" charset="0"/>
              </a:rPr>
              <a:t/>
            </a:r>
            <a:br>
              <a:rPr lang="it-IT" dirty="0">
                <a:latin typeface="Montserrat" panose="00000500000000000000" pitchFamily="2" charset="0"/>
              </a:rPr>
            </a:br>
            <a:endParaRPr lang="it-IT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93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7812359" y="4876799"/>
            <a:ext cx="1331639" cy="164307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it-IT" sz="1000" dirty="0">
                <a:solidFill>
                  <a:schemeClr val="bg1"/>
                </a:solidFill>
                <a:latin typeface="Montserrat" panose="00000500000000000000" pitchFamily="2" charset="0"/>
              </a:rPr>
              <a:t>04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68313" y="159839"/>
            <a:ext cx="561585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Montserrat"/>
                <a:cs typeface="Arial"/>
              </a:rPr>
              <a:t>COME PRESENTARE DOMANDA</a:t>
            </a:r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F9D69365-2B81-4BC6-8F4B-98FF3CB2B9BC}"/>
              </a:ext>
            </a:extLst>
          </p:cNvPr>
          <p:cNvSpPr txBox="1"/>
          <p:nvPr/>
        </p:nvSpPr>
        <p:spPr>
          <a:xfrm>
            <a:off x="251520" y="1275606"/>
            <a:ext cx="8640960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dirty="0">
                <a:latin typeface="Montserrat"/>
              </a:rPr>
              <a:t>I </a:t>
            </a:r>
            <a:r>
              <a:rPr lang="it-IT" b="1" dirty="0">
                <a:latin typeface="Montserrat"/>
              </a:rPr>
              <a:t>soggetti iscritti nel Registro Nazionale delle APS</a:t>
            </a:r>
            <a:r>
              <a:rPr lang="it-IT" dirty="0">
                <a:latin typeface="Montserrat"/>
              </a:rPr>
              <a:t> </a:t>
            </a:r>
            <a:r>
              <a:rPr lang="it-IT" b="1" dirty="0">
                <a:latin typeface="Montserrat"/>
              </a:rPr>
              <a:t>possono presentare</a:t>
            </a:r>
            <a:r>
              <a:rPr lang="it-IT" dirty="0">
                <a:latin typeface="Montserrat"/>
              </a:rPr>
              <a:t> le </a:t>
            </a:r>
            <a:r>
              <a:rPr lang="it-IT" b="1" dirty="0">
                <a:latin typeface="Montserrat"/>
              </a:rPr>
              <a:t>domande </a:t>
            </a:r>
            <a:r>
              <a:rPr lang="it-IT" dirty="0">
                <a:latin typeface="Montserrat"/>
              </a:rPr>
              <a:t>anche in nome e </a:t>
            </a:r>
            <a:r>
              <a:rPr lang="it-IT" b="1" dirty="0">
                <a:latin typeface="Montserrat"/>
              </a:rPr>
              <a:t>per conto delle proprie articolazioni territoriali</a:t>
            </a:r>
            <a:r>
              <a:rPr lang="it-IT" dirty="0">
                <a:latin typeface="Montserrat"/>
              </a:rPr>
              <a:t>  e dei circoli affiliati iscritti al medesimo registro.</a:t>
            </a:r>
          </a:p>
          <a:p>
            <a:endParaRPr lang="it-IT" dirty="0">
              <a:latin typeface="Montserrat"/>
            </a:endParaRPr>
          </a:p>
          <a:p>
            <a:r>
              <a:rPr lang="it-IT" dirty="0">
                <a:latin typeface="Montserrat"/>
              </a:rPr>
              <a:t>Ogni soggetto può </a:t>
            </a:r>
            <a:r>
              <a:rPr lang="it-IT" b="1" dirty="0">
                <a:latin typeface="Montserrat"/>
              </a:rPr>
              <a:t>presentare una sola domanda</a:t>
            </a:r>
            <a:r>
              <a:rPr lang="it-IT" dirty="0">
                <a:latin typeface="Montserrat"/>
              </a:rPr>
              <a:t>.</a:t>
            </a:r>
            <a:endParaRPr lang="it-IT" dirty="0">
              <a:latin typeface="Montserrat" panose="00000500000000000000" pitchFamily="2" charset="0"/>
            </a:endParaRPr>
          </a:p>
          <a:p>
            <a:endParaRPr lang="it-IT" dirty="0">
              <a:latin typeface="Montserrat" panose="00000500000000000000" pitchFamily="2" charset="0"/>
            </a:endParaRPr>
          </a:p>
          <a:p>
            <a:r>
              <a:rPr lang="it-IT" dirty="0">
                <a:latin typeface="Montserrat"/>
              </a:rPr>
              <a:t>Il portale effettua controlli incrociati per evitare che il medesimo soggetto presenti domanda sia autonomamente, che attraverso il Nazionale.</a:t>
            </a:r>
            <a:endParaRPr lang="it-IT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841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7812359" y="4876799"/>
            <a:ext cx="1331639" cy="164307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it-IT" sz="1000" dirty="0">
                <a:solidFill>
                  <a:schemeClr val="bg1"/>
                </a:solidFill>
                <a:latin typeface="Montserrat" panose="00000500000000000000" pitchFamily="2" charset="0"/>
              </a:rPr>
              <a:t>05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68313" y="159839"/>
            <a:ext cx="561585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Montserrat"/>
                <a:cs typeface="Arial"/>
              </a:rPr>
              <a:t>RISORSE FINANZIARIE</a:t>
            </a:r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F9D69365-2B81-4BC6-8F4B-98FF3CB2B9BC}"/>
              </a:ext>
            </a:extLst>
          </p:cNvPr>
          <p:cNvSpPr txBox="1"/>
          <p:nvPr/>
        </p:nvSpPr>
        <p:spPr>
          <a:xfrm>
            <a:off x="251520" y="1275606"/>
            <a:ext cx="8640960" cy="34470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dirty="0">
                <a:latin typeface="Montserrat"/>
              </a:rPr>
              <a:t>Le risorse complessivamente disponibili ammontano a 210 milioni di euro.</a:t>
            </a:r>
          </a:p>
          <a:p>
            <a:endParaRPr lang="it-IT" dirty="0">
              <a:latin typeface="Montserrat"/>
            </a:endParaRPr>
          </a:p>
          <a:p>
            <a:r>
              <a:rPr lang="it-IT" dirty="0">
                <a:latin typeface="Montserrat"/>
              </a:rPr>
              <a:t>Calcolo del contributo assegnato a ciascun ente:</a:t>
            </a:r>
          </a:p>
          <a:p>
            <a:endParaRPr lang="it-IT" dirty="0">
              <a:latin typeface="Montserrat"/>
            </a:endParaRPr>
          </a:p>
          <a:p>
            <a:pPr algn="ctr"/>
            <a:r>
              <a:rPr lang="it-IT" dirty="0">
                <a:latin typeface="Montserrat"/>
              </a:rPr>
              <a:t>Totale delle risorse disponibili (210 mil. €)</a:t>
            </a:r>
          </a:p>
          <a:p>
            <a:pPr algn="ctr"/>
            <a:endParaRPr lang="it-IT" dirty="0">
              <a:latin typeface="Montserrat"/>
            </a:endParaRPr>
          </a:p>
          <a:p>
            <a:pPr algn="ctr"/>
            <a:r>
              <a:rPr lang="it-IT" dirty="0">
                <a:latin typeface="Montserrat"/>
              </a:rPr>
              <a:t>Numero di domande ammesse</a:t>
            </a:r>
          </a:p>
          <a:p>
            <a:pPr algn="ctr"/>
            <a:endParaRPr lang="it-IT" dirty="0">
              <a:latin typeface="Montserrat"/>
            </a:endParaRPr>
          </a:p>
          <a:p>
            <a:r>
              <a:rPr lang="it-IT" sz="1400" dirty="0">
                <a:latin typeface="Montserrat"/>
              </a:rPr>
              <a:t>Gli enti che, nell'ultimo bilancio approvato, hanno dichiarato entrate superiori a 100.000 €, avranno un incremento del 30% del contributo assegnato. </a:t>
            </a:r>
          </a:p>
          <a:p>
            <a:endParaRPr lang="it-IT" sz="1400" dirty="0">
              <a:latin typeface="Montserrat"/>
            </a:endParaRPr>
          </a:p>
          <a:p>
            <a:r>
              <a:rPr lang="it-IT" sz="1600" dirty="0">
                <a:latin typeface="Montserrat"/>
              </a:rPr>
              <a:t>In ogni caso, il </a:t>
            </a:r>
            <a:r>
              <a:rPr lang="it-IT" sz="1600" b="1" dirty="0">
                <a:latin typeface="Montserrat"/>
              </a:rPr>
              <a:t>contributo massimo assegnabile</a:t>
            </a:r>
            <a:r>
              <a:rPr lang="it-IT" sz="1600" dirty="0">
                <a:latin typeface="Montserrat"/>
              </a:rPr>
              <a:t>  a ciascun ente non potrà superare l'importo di </a:t>
            </a:r>
            <a:r>
              <a:rPr lang="it-IT" sz="1600" b="1" dirty="0">
                <a:latin typeface="Montserrat"/>
              </a:rPr>
              <a:t>5.000 </a:t>
            </a:r>
            <a:r>
              <a:rPr lang="it-IT" sz="1400" b="1" dirty="0">
                <a:latin typeface="Montserrat"/>
              </a:rPr>
              <a:t>€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xmlns="" id="{BDC6F2B8-7672-458C-BCDF-4F89AEC81FD0}"/>
              </a:ext>
            </a:extLst>
          </p:cNvPr>
          <p:cNvCxnSpPr/>
          <p:nvPr/>
        </p:nvCxnSpPr>
        <p:spPr>
          <a:xfrm>
            <a:off x="1921249" y="2786903"/>
            <a:ext cx="5101475" cy="16808"/>
          </a:xfrm>
          <a:prstGeom prst="straightConnector1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598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336;p19">
            <a:extLst>
              <a:ext uri="{FF2B5EF4-FFF2-40B4-BE49-F238E27FC236}">
                <a16:creationId xmlns:a16="http://schemas.microsoft.com/office/drawing/2014/main" xmlns="" id="{70E99B0C-A57F-4B6D-AA5A-B64BD9375DD6}"/>
              </a:ext>
            </a:extLst>
          </p:cNvPr>
          <p:cNvSpPr/>
          <p:nvPr/>
        </p:nvSpPr>
        <p:spPr>
          <a:xfrm>
            <a:off x="3159067" y="1059582"/>
            <a:ext cx="86319" cy="3744416"/>
          </a:xfrm>
          <a:custGeom>
            <a:avLst/>
            <a:gdLst/>
            <a:ahLst/>
            <a:cxnLst/>
            <a:rect l="l" t="t" r="r" b="b"/>
            <a:pathLst>
              <a:path w="1513" h="166415" extrusionOk="0">
                <a:moveTo>
                  <a:pt x="751" y="1"/>
                </a:moveTo>
                <a:cubicBezTo>
                  <a:pt x="346" y="1"/>
                  <a:pt x="1" y="334"/>
                  <a:pt x="1" y="751"/>
                </a:cubicBezTo>
                <a:lnTo>
                  <a:pt x="1" y="165664"/>
                </a:lnTo>
                <a:cubicBezTo>
                  <a:pt x="1" y="166081"/>
                  <a:pt x="334" y="166414"/>
                  <a:pt x="751" y="166414"/>
                </a:cubicBezTo>
                <a:cubicBezTo>
                  <a:pt x="1167" y="166414"/>
                  <a:pt x="1513" y="166081"/>
                  <a:pt x="1513" y="165664"/>
                </a:cubicBezTo>
                <a:lnTo>
                  <a:pt x="1513" y="751"/>
                </a:lnTo>
                <a:cubicBezTo>
                  <a:pt x="1513" y="334"/>
                  <a:pt x="1167" y="1"/>
                  <a:pt x="751" y="1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5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7812359" y="4876799"/>
            <a:ext cx="1331639" cy="164307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it-IT" sz="1000" dirty="0">
                <a:solidFill>
                  <a:schemeClr val="bg1"/>
                </a:solidFill>
                <a:latin typeface="Montserrat" panose="00000500000000000000" pitchFamily="2" charset="0"/>
              </a:rPr>
              <a:t>06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67544" y="123478"/>
            <a:ext cx="5615855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Montserrat"/>
                <a:cs typeface="Arial"/>
              </a:rPr>
              <a:t>ITER DI VERIFICA DELLE DOMANDE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37" name="Google Shape;365;p19">
            <a:extLst>
              <a:ext uri="{FF2B5EF4-FFF2-40B4-BE49-F238E27FC236}">
                <a16:creationId xmlns:a16="http://schemas.microsoft.com/office/drawing/2014/main" xmlns="" id="{4EEED135-EAC5-47B2-9694-85DDE0C5601F}"/>
              </a:ext>
            </a:extLst>
          </p:cNvPr>
          <p:cNvGrpSpPr/>
          <p:nvPr/>
        </p:nvGrpSpPr>
        <p:grpSpPr>
          <a:xfrm>
            <a:off x="1156339" y="1060179"/>
            <a:ext cx="2079971" cy="979046"/>
            <a:chOff x="933838" y="532900"/>
            <a:chExt cx="2079971" cy="979046"/>
          </a:xfrm>
        </p:grpSpPr>
        <p:sp>
          <p:nvSpPr>
            <p:cNvPr id="38" name="Google Shape;366;p19">
              <a:extLst>
                <a:ext uri="{FF2B5EF4-FFF2-40B4-BE49-F238E27FC236}">
                  <a16:creationId xmlns:a16="http://schemas.microsoft.com/office/drawing/2014/main" xmlns="" id="{AF93CF37-C5A9-4C5F-9D9C-55F26A8FBECA}"/>
                </a:ext>
              </a:extLst>
            </p:cNvPr>
            <p:cNvSpPr/>
            <p:nvPr/>
          </p:nvSpPr>
          <p:spPr>
            <a:xfrm>
              <a:off x="1033115" y="551027"/>
              <a:ext cx="1980694" cy="960919"/>
            </a:xfrm>
            <a:custGeom>
              <a:avLst/>
              <a:gdLst/>
              <a:ahLst/>
              <a:cxnLst/>
              <a:rect l="l" t="t" r="r" b="b"/>
              <a:pathLst>
                <a:path w="51793" h="25127" extrusionOk="0">
                  <a:moveTo>
                    <a:pt x="33544" y="1"/>
                  </a:moveTo>
                  <a:cubicBezTo>
                    <a:pt x="33507" y="1"/>
                    <a:pt x="33470" y="1"/>
                    <a:pt x="33433" y="2"/>
                  </a:cubicBezTo>
                  <a:lnTo>
                    <a:pt x="3537" y="990"/>
                  </a:lnTo>
                  <a:cubicBezTo>
                    <a:pt x="1548" y="1050"/>
                    <a:pt x="0" y="2693"/>
                    <a:pt x="60" y="4658"/>
                  </a:cubicBezTo>
                  <a:lnTo>
                    <a:pt x="620" y="21695"/>
                  </a:lnTo>
                  <a:cubicBezTo>
                    <a:pt x="690" y="23611"/>
                    <a:pt x="2284" y="25126"/>
                    <a:pt x="4211" y="25126"/>
                  </a:cubicBezTo>
                  <a:cubicBezTo>
                    <a:pt x="4248" y="25126"/>
                    <a:pt x="4285" y="25126"/>
                    <a:pt x="4322" y="25124"/>
                  </a:cubicBezTo>
                  <a:lnTo>
                    <a:pt x="34231" y="24136"/>
                  </a:lnTo>
                  <a:cubicBezTo>
                    <a:pt x="36207" y="24077"/>
                    <a:pt x="37767" y="22434"/>
                    <a:pt x="37696" y="20469"/>
                  </a:cubicBezTo>
                  <a:lnTo>
                    <a:pt x="37636" y="18540"/>
                  </a:lnTo>
                  <a:cubicBezTo>
                    <a:pt x="37600" y="17409"/>
                    <a:pt x="38493" y="16469"/>
                    <a:pt x="39636" y="16433"/>
                  </a:cubicBezTo>
                  <a:lnTo>
                    <a:pt x="42982" y="16326"/>
                  </a:lnTo>
                  <a:cubicBezTo>
                    <a:pt x="43004" y="16325"/>
                    <a:pt x="43026" y="16325"/>
                    <a:pt x="43049" y="16325"/>
                  </a:cubicBezTo>
                  <a:cubicBezTo>
                    <a:pt x="43772" y="16325"/>
                    <a:pt x="44422" y="16700"/>
                    <a:pt x="44792" y="17266"/>
                  </a:cubicBezTo>
                  <a:cubicBezTo>
                    <a:pt x="45460" y="18291"/>
                    <a:pt x="46628" y="18959"/>
                    <a:pt x="47943" y="18959"/>
                  </a:cubicBezTo>
                  <a:cubicBezTo>
                    <a:pt x="47988" y="18959"/>
                    <a:pt x="48033" y="18959"/>
                    <a:pt x="48078" y="18957"/>
                  </a:cubicBezTo>
                  <a:cubicBezTo>
                    <a:pt x="50162" y="18886"/>
                    <a:pt x="51793" y="17159"/>
                    <a:pt x="51721" y="15099"/>
                  </a:cubicBezTo>
                  <a:cubicBezTo>
                    <a:pt x="51663" y="13077"/>
                    <a:pt x="49974" y="11490"/>
                    <a:pt x="47940" y="11490"/>
                  </a:cubicBezTo>
                  <a:cubicBezTo>
                    <a:pt x="47903" y="11490"/>
                    <a:pt x="47865" y="11491"/>
                    <a:pt x="47828" y="11492"/>
                  </a:cubicBezTo>
                  <a:cubicBezTo>
                    <a:pt x="46459" y="11539"/>
                    <a:pt x="45292" y="12301"/>
                    <a:pt x="44661" y="13397"/>
                  </a:cubicBezTo>
                  <a:cubicBezTo>
                    <a:pt x="44327" y="14004"/>
                    <a:pt x="43673" y="14433"/>
                    <a:pt x="42911" y="14456"/>
                  </a:cubicBezTo>
                  <a:lnTo>
                    <a:pt x="39577" y="14575"/>
                  </a:lnTo>
                  <a:cubicBezTo>
                    <a:pt x="39555" y="14576"/>
                    <a:pt x="39533" y="14577"/>
                    <a:pt x="39511" y="14577"/>
                  </a:cubicBezTo>
                  <a:cubicBezTo>
                    <a:pt x="38397" y="14577"/>
                    <a:pt x="37480" y="13697"/>
                    <a:pt x="37434" y="12599"/>
                  </a:cubicBezTo>
                  <a:lnTo>
                    <a:pt x="37136" y="3431"/>
                  </a:lnTo>
                  <a:cubicBezTo>
                    <a:pt x="37078" y="1515"/>
                    <a:pt x="35472" y="1"/>
                    <a:pt x="33544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9" name="Google Shape;367;p19">
              <a:extLst>
                <a:ext uri="{FF2B5EF4-FFF2-40B4-BE49-F238E27FC236}">
                  <a16:creationId xmlns:a16="http://schemas.microsoft.com/office/drawing/2014/main" xmlns="" id="{9199320C-64A3-4015-AF17-D24D774DE6EF}"/>
                </a:ext>
              </a:extLst>
            </p:cNvPr>
            <p:cNvSpPr/>
            <p:nvPr/>
          </p:nvSpPr>
          <p:spPr>
            <a:xfrm>
              <a:off x="933838" y="788897"/>
              <a:ext cx="177598" cy="256076"/>
            </a:xfrm>
            <a:custGeom>
              <a:avLst/>
              <a:gdLst/>
              <a:ahLst/>
              <a:cxnLst/>
              <a:rect l="l" t="t" r="r" b="b"/>
              <a:pathLst>
                <a:path w="4644" h="6014" extrusionOk="0">
                  <a:moveTo>
                    <a:pt x="3001" y="1"/>
                  </a:moveTo>
                  <a:cubicBezTo>
                    <a:pt x="2168" y="1"/>
                    <a:pt x="1417" y="334"/>
                    <a:pt x="882" y="882"/>
                  </a:cubicBezTo>
                  <a:cubicBezTo>
                    <a:pt x="334" y="1418"/>
                    <a:pt x="1" y="2180"/>
                    <a:pt x="1" y="3001"/>
                  </a:cubicBezTo>
                  <a:cubicBezTo>
                    <a:pt x="1" y="4668"/>
                    <a:pt x="1346" y="6014"/>
                    <a:pt x="3001" y="6014"/>
                  </a:cubicBezTo>
                  <a:lnTo>
                    <a:pt x="4644" y="6014"/>
                  </a:lnTo>
                  <a:lnTo>
                    <a:pt x="4644" y="1"/>
                  </a:lnTo>
                  <a:close/>
                </a:path>
              </a:pathLst>
            </a:custGeom>
            <a:solidFill>
              <a:srgbClr val="EB7D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0" name="Google Shape;368;p19">
              <a:extLst>
                <a:ext uri="{FF2B5EF4-FFF2-40B4-BE49-F238E27FC236}">
                  <a16:creationId xmlns:a16="http://schemas.microsoft.com/office/drawing/2014/main" xmlns="" id="{F34E6B0B-F572-44F4-A45E-C921F8229941}"/>
                </a:ext>
              </a:extLst>
            </p:cNvPr>
            <p:cNvSpPr/>
            <p:nvPr/>
          </p:nvSpPr>
          <p:spPr>
            <a:xfrm>
              <a:off x="1071816" y="532900"/>
              <a:ext cx="1939277" cy="923862"/>
            </a:xfrm>
            <a:custGeom>
              <a:avLst/>
              <a:gdLst/>
              <a:ahLst/>
              <a:cxnLst/>
              <a:rect l="l" t="t" r="r" b="b"/>
              <a:pathLst>
                <a:path w="50710" h="24158" extrusionOk="0">
                  <a:moveTo>
                    <a:pt x="3549" y="0"/>
                  </a:moveTo>
                  <a:cubicBezTo>
                    <a:pt x="1584" y="0"/>
                    <a:pt x="1" y="1595"/>
                    <a:pt x="1" y="3560"/>
                  </a:cubicBezTo>
                  <a:lnTo>
                    <a:pt x="1" y="20610"/>
                  </a:lnTo>
                  <a:cubicBezTo>
                    <a:pt x="1" y="22562"/>
                    <a:pt x="1584" y="24158"/>
                    <a:pt x="3549" y="24158"/>
                  </a:cubicBezTo>
                  <a:lnTo>
                    <a:pt x="33124" y="24158"/>
                  </a:lnTo>
                  <a:cubicBezTo>
                    <a:pt x="35088" y="24158"/>
                    <a:pt x="36684" y="22562"/>
                    <a:pt x="36684" y="20610"/>
                  </a:cubicBezTo>
                  <a:lnTo>
                    <a:pt x="36684" y="18669"/>
                  </a:lnTo>
                  <a:cubicBezTo>
                    <a:pt x="36684" y="17550"/>
                    <a:pt x="37600" y="16633"/>
                    <a:pt x="38720" y="16633"/>
                  </a:cubicBezTo>
                  <a:lnTo>
                    <a:pt x="42030" y="16633"/>
                  </a:lnTo>
                  <a:cubicBezTo>
                    <a:pt x="42780" y="16633"/>
                    <a:pt x="43435" y="17038"/>
                    <a:pt x="43792" y="17633"/>
                  </a:cubicBezTo>
                  <a:cubicBezTo>
                    <a:pt x="44447" y="18705"/>
                    <a:pt x="45625" y="19431"/>
                    <a:pt x="46983" y="19431"/>
                  </a:cubicBezTo>
                  <a:cubicBezTo>
                    <a:pt x="49042" y="19431"/>
                    <a:pt x="50709" y="17752"/>
                    <a:pt x="50709" y="15692"/>
                  </a:cubicBezTo>
                  <a:cubicBezTo>
                    <a:pt x="50709" y="13633"/>
                    <a:pt x="49042" y="11966"/>
                    <a:pt x="46983" y="11966"/>
                  </a:cubicBezTo>
                  <a:cubicBezTo>
                    <a:pt x="45625" y="11966"/>
                    <a:pt x="44447" y="12692"/>
                    <a:pt x="43792" y="13764"/>
                  </a:cubicBezTo>
                  <a:cubicBezTo>
                    <a:pt x="43435" y="14359"/>
                    <a:pt x="42780" y="14764"/>
                    <a:pt x="42030" y="14764"/>
                  </a:cubicBezTo>
                  <a:lnTo>
                    <a:pt x="38720" y="14764"/>
                  </a:lnTo>
                  <a:cubicBezTo>
                    <a:pt x="37600" y="14764"/>
                    <a:pt x="36684" y="13847"/>
                    <a:pt x="36684" y="12728"/>
                  </a:cubicBezTo>
                  <a:lnTo>
                    <a:pt x="36684" y="3560"/>
                  </a:lnTo>
                  <a:cubicBezTo>
                    <a:pt x="36684" y="1595"/>
                    <a:pt x="35088" y="0"/>
                    <a:pt x="33124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1" name="Google Shape;369;p19">
              <a:extLst>
                <a:ext uri="{FF2B5EF4-FFF2-40B4-BE49-F238E27FC236}">
                  <a16:creationId xmlns:a16="http://schemas.microsoft.com/office/drawing/2014/main" xmlns="" id="{FCA208C2-9CC9-49FA-BCBC-88A2013005B6}"/>
                </a:ext>
              </a:extLst>
            </p:cNvPr>
            <p:cNvSpPr/>
            <p:nvPr/>
          </p:nvSpPr>
          <p:spPr>
            <a:xfrm>
              <a:off x="2752419" y="1016894"/>
              <a:ext cx="232247" cy="232706"/>
            </a:xfrm>
            <a:custGeom>
              <a:avLst/>
              <a:gdLst/>
              <a:ahLst/>
              <a:cxnLst/>
              <a:rect l="l" t="t" r="r" b="b"/>
              <a:pathLst>
                <a:path w="6073" h="6085" extrusionOk="0">
                  <a:moveTo>
                    <a:pt x="3037" y="0"/>
                  </a:moveTo>
                  <a:cubicBezTo>
                    <a:pt x="1358" y="0"/>
                    <a:pt x="0" y="1370"/>
                    <a:pt x="0" y="3036"/>
                  </a:cubicBezTo>
                  <a:cubicBezTo>
                    <a:pt x="0" y="4715"/>
                    <a:pt x="1358" y="6084"/>
                    <a:pt x="3037" y="6084"/>
                  </a:cubicBezTo>
                  <a:cubicBezTo>
                    <a:pt x="4715" y="6084"/>
                    <a:pt x="6073" y="4715"/>
                    <a:pt x="6073" y="3036"/>
                  </a:cubicBezTo>
                  <a:cubicBezTo>
                    <a:pt x="6073" y="1370"/>
                    <a:pt x="4715" y="0"/>
                    <a:pt x="3037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2" name="Google Shape;370;p19">
              <a:extLst>
                <a:ext uri="{FF2B5EF4-FFF2-40B4-BE49-F238E27FC236}">
                  <a16:creationId xmlns:a16="http://schemas.microsoft.com/office/drawing/2014/main" xmlns="" id="{E44669F6-5A1E-433A-BCA7-81D9A84FD33E}"/>
                </a:ext>
              </a:extLst>
            </p:cNvPr>
            <p:cNvSpPr/>
            <p:nvPr/>
          </p:nvSpPr>
          <p:spPr>
            <a:xfrm>
              <a:off x="935214" y="562799"/>
              <a:ext cx="1606414" cy="369126"/>
            </a:xfrm>
            <a:custGeom>
              <a:avLst/>
              <a:gdLst/>
              <a:ahLst/>
              <a:cxnLst/>
              <a:rect l="l" t="t" r="r" b="b"/>
              <a:pathLst>
                <a:path w="42006" h="8669" extrusionOk="0">
                  <a:moveTo>
                    <a:pt x="3001" y="1"/>
                  </a:moveTo>
                  <a:cubicBezTo>
                    <a:pt x="2168" y="1"/>
                    <a:pt x="1417" y="346"/>
                    <a:pt x="882" y="882"/>
                  </a:cubicBezTo>
                  <a:cubicBezTo>
                    <a:pt x="334" y="1429"/>
                    <a:pt x="1" y="2180"/>
                    <a:pt x="1" y="3013"/>
                  </a:cubicBezTo>
                  <a:lnTo>
                    <a:pt x="1" y="8311"/>
                  </a:lnTo>
                  <a:lnTo>
                    <a:pt x="24" y="8668"/>
                  </a:lnTo>
                  <a:cubicBezTo>
                    <a:pt x="108" y="7978"/>
                    <a:pt x="417" y="7371"/>
                    <a:pt x="882" y="6894"/>
                  </a:cubicBezTo>
                  <a:cubicBezTo>
                    <a:pt x="1417" y="6359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8"/>
                    <a:pt x="42006" y="3013"/>
                  </a:cubicBezTo>
                  <a:cubicBezTo>
                    <a:pt x="42006" y="2894"/>
                    <a:pt x="42006" y="2775"/>
                    <a:pt x="41982" y="2656"/>
                  </a:cubicBezTo>
                  <a:cubicBezTo>
                    <a:pt x="41815" y="1168"/>
                    <a:pt x="40541" y="1"/>
                    <a:pt x="39006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3" name="Google Shape;371;p19">
              <a:extLst>
                <a:ext uri="{FF2B5EF4-FFF2-40B4-BE49-F238E27FC236}">
                  <a16:creationId xmlns:a16="http://schemas.microsoft.com/office/drawing/2014/main" xmlns="" id="{3A3B2F97-8611-4DF8-9C1F-002C8D8E7177}"/>
                </a:ext>
              </a:extLst>
            </p:cNvPr>
            <p:cNvSpPr/>
            <p:nvPr/>
          </p:nvSpPr>
          <p:spPr>
            <a:xfrm>
              <a:off x="935214" y="532909"/>
              <a:ext cx="1606414" cy="383816"/>
            </a:xfrm>
            <a:custGeom>
              <a:avLst/>
              <a:gdLst/>
              <a:ahLst/>
              <a:cxnLst/>
              <a:rect l="l" t="t" r="r" b="b"/>
              <a:pathLst>
                <a:path w="42006" h="9014" extrusionOk="0">
                  <a:moveTo>
                    <a:pt x="3001" y="0"/>
                  </a:moveTo>
                  <a:cubicBezTo>
                    <a:pt x="2168" y="0"/>
                    <a:pt x="1417" y="334"/>
                    <a:pt x="882" y="881"/>
                  </a:cubicBezTo>
                  <a:cubicBezTo>
                    <a:pt x="334" y="1417"/>
                    <a:pt x="1" y="2167"/>
                    <a:pt x="1" y="3001"/>
                  </a:cubicBezTo>
                  <a:lnTo>
                    <a:pt x="1" y="9013"/>
                  </a:lnTo>
                  <a:cubicBezTo>
                    <a:pt x="1" y="8192"/>
                    <a:pt x="334" y="7430"/>
                    <a:pt x="882" y="6894"/>
                  </a:cubicBezTo>
                  <a:cubicBezTo>
                    <a:pt x="1417" y="6346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7"/>
                    <a:pt x="42006" y="3001"/>
                  </a:cubicBezTo>
                  <a:cubicBezTo>
                    <a:pt x="42006" y="1346"/>
                    <a:pt x="40660" y="0"/>
                    <a:pt x="39006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4" name="Google Shape;372;p19">
              <a:extLst>
                <a:ext uri="{FF2B5EF4-FFF2-40B4-BE49-F238E27FC236}">
                  <a16:creationId xmlns:a16="http://schemas.microsoft.com/office/drawing/2014/main" xmlns="" id="{1D4623B6-29B8-4A00-B81D-F7A143A8C611}"/>
                </a:ext>
              </a:extLst>
            </p:cNvPr>
            <p:cNvSpPr txBox="1"/>
            <p:nvPr/>
          </p:nvSpPr>
          <p:spPr>
            <a:xfrm>
              <a:off x="1081172" y="857225"/>
              <a:ext cx="1390200" cy="6273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en" sz="700" dirty="0">
                  <a:solidFill>
                    <a:srgbClr val="434343"/>
                  </a:solidFill>
                  <a:latin typeface="Montserrat"/>
                  <a:ea typeface="Roboto"/>
                  <a:cs typeface="Roboto"/>
                </a:rPr>
                <a:t>Il MLPS trasmette a Regioni, Prov. Autonome e Ag. Entrate elenchi per verifica iscrizione nei registri</a:t>
              </a:r>
            </a:p>
          </p:txBody>
        </p:sp>
        <p:sp>
          <p:nvSpPr>
            <p:cNvPr id="45" name="Google Shape;373;p19">
              <a:extLst>
                <a:ext uri="{FF2B5EF4-FFF2-40B4-BE49-F238E27FC236}">
                  <a16:creationId xmlns:a16="http://schemas.microsoft.com/office/drawing/2014/main" xmlns="" id="{767A91C0-90B0-4DFE-8208-DBCD532B3AFF}"/>
                </a:ext>
              </a:extLst>
            </p:cNvPr>
            <p:cNvSpPr txBox="1"/>
            <p:nvPr/>
          </p:nvSpPr>
          <p:spPr>
            <a:xfrm>
              <a:off x="1071825" y="532900"/>
              <a:ext cx="1469700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dirty="0">
                  <a:solidFill>
                    <a:srgbClr val="FFFFFF"/>
                  </a:solidFill>
                  <a:latin typeface="Montserrat"/>
                  <a:ea typeface="Fira Sans Extra Condensed Medium"/>
                  <a:cs typeface="Fira Sans Extra Condensed Medium"/>
                  <a:sym typeface="Fira Sans Extra Condensed Medium"/>
                </a:rPr>
                <a:t>14.12.2021</a:t>
              </a:r>
              <a:endParaRPr dirty="0">
                <a:solidFill>
                  <a:srgbClr val="FFFFFF"/>
                </a:solidFill>
                <a:latin typeface="Montserrat" panose="00000500000000000000" pitchFamily="2" charset="0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47" name="Google Shape;356;p19">
            <a:extLst>
              <a:ext uri="{FF2B5EF4-FFF2-40B4-BE49-F238E27FC236}">
                <a16:creationId xmlns:a16="http://schemas.microsoft.com/office/drawing/2014/main" xmlns="" id="{215A62F9-4D0D-4758-86FA-BDBAB11F2135}"/>
              </a:ext>
            </a:extLst>
          </p:cNvPr>
          <p:cNvGrpSpPr/>
          <p:nvPr/>
        </p:nvGrpSpPr>
        <p:grpSpPr>
          <a:xfrm>
            <a:off x="3182168" y="1799291"/>
            <a:ext cx="2078594" cy="979497"/>
            <a:chOff x="2723278" y="1150750"/>
            <a:chExt cx="2078594" cy="979497"/>
          </a:xfrm>
        </p:grpSpPr>
        <p:sp>
          <p:nvSpPr>
            <p:cNvPr id="48" name="Google Shape;357;p19">
              <a:extLst>
                <a:ext uri="{FF2B5EF4-FFF2-40B4-BE49-F238E27FC236}">
                  <a16:creationId xmlns:a16="http://schemas.microsoft.com/office/drawing/2014/main" xmlns="" id="{D378B59F-6501-4FD6-8698-1F9AD07BEC96}"/>
                </a:ext>
              </a:extLst>
            </p:cNvPr>
            <p:cNvSpPr/>
            <p:nvPr/>
          </p:nvSpPr>
          <p:spPr>
            <a:xfrm>
              <a:off x="2723278" y="1169328"/>
              <a:ext cx="1980694" cy="960919"/>
            </a:xfrm>
            <a:custGeom>
              <a:avLst/>
              <a:gdLst/>
              <a:ahLst/>
              <a:cxnLst/>
              <a:rect l="l" t="t" r="r" b="b"/>
              <a:pathLst>
                <a:path w="51793" h="25127" extrusionOk="0">
                  <a:moveTo>
                    <a:pt x="18228" y="1"/>
                  </a:moveTo>
                  <a:cubicBezTo>
                    <a:pt x="16310" y="1"/>
                    <a:pt x="14715" y="1511"/>
                    <a:pt x="14657" y="3432"/>
                  </a:cubicBezTo>
                  <a:lnTo>
                    <a:pt x="14348" y="12588"/>
                  </a:lnTo>
                  <a:cubicBezTo>
                    <a:pt x="14312" y="13697"/>
                    <a:pt x="13396" y="14565"/>
                    <a:pt x="12283" y="14565"/>
                  </a:cubicBezTo>
                  <a:cubicBezTo>
                    <a:pt x="12261" y="14565"/>
                    <a:pt x="12239" y="14565"/>
                    <a:pt x="12216" y="14564"/>
                  </a:cubicBezTo>
                  <a:lnTo>
                    <a:pt x="8871" y="14457"/>
                  </a:lnTo>
                  <a:cubicBezTo>
                    <a:pt x="8121" y="14433"/>
                    <a:pt x="7466" y="14005"/>
                    <a:pt x="7132" y="13397"/>
                  </a:cubicBezTo>
                  <a:cubicBezTo>
                    <a:pt x="6501" y="12302"/>
                    <a:pt x="5334" y="11540"/>
                    <a:pt x="3965" y="11492"/>
                  </a:cubicBezTo>
                  <a:cubicBezTo>
                    <a:pt x="3921" y="11491"/>
                    <a:pt x="3877" y="11490"/>
                    <a:pt x="3833" y="11490"/>
                  </a:cubicBezTo>
                  <a:cubicBezTo>
                    <a:pt x="1808" y="11490"/>
                    <a:pt x="130" y="13084"/>
                    <a:pt x="60" y="15100"/>
                  </a:cubicBezTo>
                  <a:cubicBezTo>
                    <a:pt x="0" y="17160"/>
                    <a:pt x="1632" y="18886"/>
                    <a:pt x="3715" y="18958"/>
                  </a:cubicBezTo>
                  <a:cubicBezTo>
                    <a:pt x="3750" y="18959"/>
                    <a:pt x="3784" y="18959"/>
                    <a:pt x="3818" y="18959"/>
                  </a:cubicBezTo>
                  <a:cubicBezTo>
                    <a:pt x="5145" y="18959"/>
                    <a:pt x="6317" y="18288"/>
                    <a:pt x="7001" y="17267"/>
                  </a:cubicBezTo>
                  <a:cubicBezTo>
                    <a:pt x="7371" y="16690"/>
                    <a:pt x="8020" y="16325"/>
                    <a:pt x="8743" y="16325"/>
                  </a:cubicBezTo>
                  <a:cubicBezTo>
                    <a:pt x="8765" y="16325"/>
                    <a:pt x="8788" y="16326"/>
                    <a:pt x="8811" y="16326"/>
                  </a:cubicBezTo>
                  <a:lnTo>
                    <a:pt x="12157" y="16434"/>
                  </a:lnTo>
                  <a:cubicBezTo>
                    <a:pt x="13300" y="16469"/>
                    <a:pt x="14193" y="17410"/>
                    <a:pt x="14157" y="18541"/>
                  </a:cubicBezTo>
                  <a:lnTo>
                    <a:pt x="14097" y="20470"/>
                  </a:lnTo>
                  <a:cubicBezTo>
                    <a:pt x="14026" y="22434"/>
                    <a:pt x="15586" y="24077"/>
                    <a:pt x="17562" y="24137"/>
                  </a:cubicBezTo>
                  <a:lnTo>
                    <a:pt x="47459" y="25125"/>
                  </a:lnTo>
                  <a:cubicBezTo>
                    <a:pt x="47496" y="25126"/>
                    <a:pt x="47533" y="25127"/>
                    <a:pt x="47570" y="25127"/>
                  </a:cubicBezTo>
                  <a:cubicBezTo>
                    <a:pt x="49509" y="25127"/>
                    <a:pt x="51103" y="23612"/>
                    <a:pt x="51174" y="21696"/>
                  </a:cubicBezTo>
                  <a:lnTo>
                    <a:pt x="51733" y="4646"/>
                  </a:lnTo>
                  <a:cubicBezTo>
                    <a:pt x="51793" y="2694"/>
                    <a:pt x="50245" y="1051"/>
                    <a:pt x="48257" y="979"/>
                  </a:cubicBezTo>
                  <a:lnTo>
                    <a:pt x="18360" y="3"/>
                  </a:lnTo>
                  <a:cubicBezTo>
                    <a:pt x="18316" y="1"/>
                    <a:pt x="18271" y="1"/>
                    <a:pt x="18228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9" name="Google Shape;358;p19">
              <a:extLst>
                <a:ext uri="{FF2B5EF4-FFF2-40B4-BE49-F238E27FC236}">
                  <a16:creationId xmlns:a16="http://schemas.microsoft.com/office/drawing/2014/main" xmlns="" id="{34FA7228-874F-4487-9801-FB120733AF07}"/>
                </a:ext>
              </a:extLst>
            </p:cNvPr>
            <p:cNvSpPr/>
            <p:nvPr/>
          </p:nvSpPr>
          <p:spPr>
            <a:xfrm>
              <a:off x="4624272" y="1406505"/>
              <a:ext cx="177598" cy="256316"/>
            </a:xfrm>
            <a:custGeom>
              <a:avLst/>
              <a:gdLst/>
              <a:ahLst/>
              <a:cxnLst/>
              <a:rect l="l" t="t" r="r" b="b"/>
              <a:pathLst>
                <a:path w="4644" h="6026" extrusionOk="0">
                  <a:moveTo>
                    <a:pt x="0" y="1"/>
                  </a:moveTo>
                  <a:lnTo>
                    <a:pt x="0" y="6025"/>
                  </a:lnTo>
                  <a:lnTo>
                    <a:pt x="1643" y="6025"/>
                  </a:lnTo>
                  <a:cubicBezTo>
                    <a:pt x="3298" y="6025"/>
                    <a:pt x="4643" y="4668"/>
                    <a:pt x="4643" y="3013"/>
                  </a:cubicBezTo>
                  <a:cubicBezTo>
                    <a:pt x="4643" y="2179"/>
                    <a:pt x="4310" y="1429"/>
                    <a:pt x="3762" y="894"/>
                  </a:cubicBezTo>
                  <a:cubicBezTo>
                    <a:pt x="3215" y="346"/>
                    <a:pt x="2465" y="1"/>
                    <a:pt x="1643" y="1"/>
                  </a:cubicBezTo>
                  <a:close/>
                </a:path>
              </a:pathLst>
            </a:custGeom>
            <a:solidFill>
              <a:srgbClr val="20C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0" name="Google Shape;359;p19">
              <a:extLst>
                <a:ext uri="{FF2B5EF4-FFF2-40B4-BE49-F238E27FC236}">
                  <a16:creationId xmlns:a16="http://schemas.microsoft.com/office/drawing/2014/main" xmlns="" id="{054C5E55-DE49-4A70-A695-AF232F77E877}"/>
                </a:ext>
              </a:extLst>
            </p:cNvPr>
            <p:cNvSpPr/>
            <p:nvPr/>
          </p:nvSpPr>
          <p:spPr>
            <a:xfrm>
              <a:off x="2725573" y="1151201"/>
              <a:ext cx="1939698" cy="923901"/>
            </a:xfrm>
            <a:custGeom>
              <a:avLst/>
              <a:gdLst/>
              <a:ahLst/>
              <a:cxnLst/>
              <a:rect l="l" t="t" r="r" b="b"/>
              <a:pathLst>
                <a:path w="50721" h="24159" extrusionOk="0">
                  <a:moveTo>
                    <a:pt x="17597" y="1"/>
                  </a:moveTo>
                  <a:cubicBezTo>
                    <a:pt x="15633" y="1"/>
                    <a:pt x="14037" y="1596"/>
                    <a:pt x="14037" y="3561"/>
                  </a:cubicBezTo>
                  <a:lnTo>
                    <a:pt x="14037" y="12717"/>
                  </a:lnTo>
                  <a:cubicBezTo>
                    <a:pt x="14037" y="13848"/>
                    <a:pt x="13121" y="14764"/>
                    <a:pt x="11990" y="14764"/>
                  </a:cubicBezTo>
                  <a:lnTo>
                    <a:pt x="8692" y="14764"/>
                  </a:lnTo>
                  <a:cubicBezTo>
                    <a:pt x="7941" y="14764"/>
                    <a:pt x="7287" y="14360"/>
                    <a:pt x="6929" y="13764"/>
                  </a:cubicBezTo>
                  <a:cubicBezTo>
                    <a:pt x="6275" y="12681"/>
                    <a:pt x="5084" y="11966"/>
                    <a:pt x="3739" y="11966"/>
                  </a:cubicBezTo>
                  <a:cubicBezTo>
                    <a:pt x="1679" y="11966"/>
                    <a:pt x="0" y="13633"/>
                    <a:pt x="0" y="15693"/>
                  </a:cubicBezTo>
                  <a:cubicBezTo>
                    <a:pt x="0" y="17753"/>
                    <a:pt x="1679" y="19432"/>
                    <a:pt x="3739" y="19432"/>
                  </a:cubicBezTo>
                  <a:cubicBezTo>
                    <a:pt x="5084" y="19432"/>
                    <a:pt x="6275" y="18705"/>
                    <a:pt x="6929" y="17634"/>
                  </a:cubicBezTo>
                  <a:cubicBezTo>
                    <a:pt x="7287" y="17027"/>
                    <a:pt x="7941" y="16634"/>
                    <a:pt x="8692" y="16634"/>
                  </a:cubicBezTo>
                  <a:lnTo>
                    <a:pt x="11990" y="16634"/>
                  </a:lnTo>
                  <a:cubicBezTo>
                    <a:pt x="13121" y="16634"/>
                    <a:pt x="14037" y="17539"/>
                    <a:pt x="14037" y="18670"/>
                  </a:cubicBezTo>
                  <a:lnTo>
                    <a:pt x="14037" y="20598"/>
                  </a:lnTo>
                  <a:cubicBezTo>
                    <a:pt x="14037" y="22563"/>
                    <a:pt x="15633" y="24158"/>
                    <a:pt x="17597" y="24158"/>
                  </a:cubicBezTo>
                  <a:lnTo>
                    <a:pt x="47173" y="24158"/>
                  </a:lnTo>
                  <a:cubicBezTo>
                    <a:pt x="49137" y="24158"/>
                    <a:pt x="50721" y="22563"/>
                    <a:pt x="50721" y="20598"/>
                  </a:cubicBezTo>
                  <a:lnTo>
                    <a:pt x="50721" y="3561"/>
                  </a:lnTo>
                  <a:cubicBezTo>
                    <a:pt x="50721" y="1596"/>
                    <a:pt x="49137" y="1"/>
                    <a:pt x="47173" y="1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1" name="Google Shape;360;p19">
              <a:extLst>
                <a:ext uri="{FF2B5EF4-FFF2-40B4-BE49-F238E27FC236}">
                  <a16:creationId xmlns:a16="http://schemas.microsoft.com/office/drawing/2014/main" xmlns="" id="{FCBD4BCA-E2EB-4CAB-BCF7-EAEB3AB58739}"/>
                </a:ext>
              </a:extLst>
            </p:cNvPr>
            <p:cNvSpPr/>
            <p:nvPr/>
          </p:nvSpPr>
          <p:spPr>
            <a:xfrm>
              <a:off x="2752419" y="1635195"/>
              <a:ext cx="232247" cy="232285"/>
            </a:xfrm>
            <a:custGeom>
              <a:avLst/>
              <a:gdLst/>
              <a:ahLst/>
              <a:cxnLst/>
              <a:rect l="l" t="t" r="r" b="b"/>
              <a:pathLst>
                <a:path w="6073" h="6074" extrusionOk="0">
                  <a:moveTo>
                    <a:pt x="3037" y="1"/>
                  </a:moveTo>
                  <a:cubicBezTo>
                    <a:pt x="1358" y="1"/>
                    <a:pt x="0" y="1358"/>
                    <a:pt x="0" y="3037"/>
                  </a:cubicBezTo>
                  <a:cubicBezTo>
                    <a:pt x="0" y="4716"/>
                    <a:pt x="1358" y="6073"/>
                    <a:pt x="3037" y="6073"/>
                  </a:cubicBezTo>
                  <a:cubicBezTo>
                    <a:pt x="4715" y="6073"/>
                    <a:pt x="6073" y="4716"/>
                    <a:pt x="6073" y="3037"/>
                  </a:cubicBezTo>
                  <a:cubicBezTo>
                    <a:pt x="6073" y="1358"/>
                    <a:pt x="4715" y="1"/>
                    <a:pt x="3037" y="1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2" name="Google Shape;361;p19">
              <a:extLst>
                <a:ext uri="{FF2B5EF4-FFF2-40B4-BE49-F238E27FC236}">
                  <a16:creationId xmlns:a16="http://schemas.microsoft.com/office/drawing/2014/main" xmlns="" id="{2DFC08A9-C578-4E30-AE23-33D00C926FE1}"/>
                </a:ext>
              </a:extLst>
            </p:cNvPr>
            <p:cNvSpPr/>
            <p:nvPr/>
          </p:nvSpPr>
          <p:spPr>
            <a:xfrm>
              <a:off x="3195458" y="1181162"/>
              <a:ext cx="1606414" cy="368736"/>
            </a:xfrm>
            <a:custGeom>
              <a:avLst/>
              <a:gdLst/>
              <a:ahLst/>
              <a:cxnLst/>
              <a:rect l="l" t="t" r="r" b="b"/>
              <a:pathLst>
                <a:path w="42006" h="8669" extrusionOk="0">
                  <a:moveTo>
                    <a:pt x="3001" y="0"/>
                  </a:moveTo>
                  <a:cubicBezTo>
                    <a:pt x="1465" y="0"/>
                    <a:pt x="191" y="1155"/>
                    <a:pt x="12" y="2655"/>
                  </a:cubicBezTo>
                  <a:cubicBezTo>
                    <a:pt x="0" y="2775"/>
                    <a:pt x="0" y="2894"/>
                    <a:pt x="0" y="3013"/>
                  </a:cubicBezTo>
                  <a:cubicBezTo>
                    <a:pt x="0" y="4668"/>
                    <a:pt x="1346" y="6013"/>
                    <a:pt x="3001" y="6013"/>
                  </a:cubicBezTo>
                  <a:lnTo>
                    <a:pt x="39005" y="6013"/>
                  </a:lnTo>
                  <a:cubicBezTo>
                    <a:pt x="39827" y="6013"/>
                    <a:pt x="40589" y="6358"/>
                    <a:pt x="41124" y="6894"/>
                  </a:cubicBezTo>
                  <a:cubicBezTo>
                    <a:pt x="41589" y="7358"/>
                    <a:pt x="41898" y="7978"/>
                    <a:pt x="41982" y="8668"/>
                  </a:cubicBezTo>
                  <a:lnTo>
                    <a:pt x="42005" y="8311"/>
                  </a:lnTo>
                  <a:lnTo>
                    <a:pt x="42005" y="3013"/>
                  </a:lnTo>
                  <a:cubicBezTo>
                    <a:pt x="42005" y="2179"/>
                    <a:pt x="41672" y="1429"/>
                    <a:pt x="41124" y="881"/>
                  </a:cubicBezTo>
                  <a:cubicBezTo>
                    <a:pt x="40589" y="346"/>
                    <a:pt x="39827" y="0"/>
                    <a:pt x="39005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3" name="Google Shape;362;p19">
              <a:extLst>
                <a:ext uri="{FF2B5EF4-FFF2-40B4-BE49-F238E27FC236}">
                  <a16:creationId xmlns:a16="http://schemas.microsoft.com/office/drawing/2014/main" xmlns="" id="{3E8A4441-8C1C-459D-87B0-C8F95A610D9C}"/>
                </a:ext>
              </a:extLst>
            </p:cNvPr>
            <p:cNvSpPr/>
            <p:nvPr/>
          </p:nvSpPr>
          <p:spPr>
            <a:xfrm>
              <a:off x="3195458" y="1150750"/>
              <a:ext cx="1606414" cy="383921"/>
            </a:xfrm>
            <a:custGeom>
              <a:avLst/>
              <a:gdLst/>
              <a:ahLst/>
              <a:cxnLst/>
              <a:rect l="l" t="t" r="r" b="b"/>
              <a:pathLst>
                <a:path w="42006" h="9026" extrusionOk="0">
                  <a:moveTo>
                    <a:pt x="3001" y="1"/>
                  </a:moveTo>
                  <a:cubicBezTo>
                    <a:pt x="1346" y="1"/>
                    <a:pt x="0" y="1346"/>
                    <a:pt x="0" y="3013"/>
                  </a:cubicBezTo>
                  <a:cubicBezTo>
                    <a:pt x="0" y="4668"/>
                    <a:pt x="1346" y="6014"/>
                    <a:pt x="3001" y="6014"/>
                  </a:cubicBezTo>
                  <a:lnTo>
                    <a:pt x="39005" y="6014"/>
                  </a:lnTo>
                  <a:cubicBezTo>
                    <a:pt x="39827" y="6014"/>
                    <a:pt x="40577" y="6359"/>
                    <a:pt x="41124" y="6907"/>
                  </a:cubicBezTo>
                  <a:cubicBezTo>
                    <a:pt x="41672" y="7442"/>
                    <a:pt x="42005" y="8192"/>
                    <a:pt x="42005" y="9026"/>
                  </a:cubicBezTo>
                  <a:lnTo>
                    <a:pt x="42005" y="3013"/>
                  </a:lnTo>
                  <a:cubicBezTo>
                    <a:pt x="42005" y="2180"/>
                    <a:pt x="41672" y="1430"/>
                    <a:pt x="41124" y="882"/>
                  </a:cubicBezTo>
                  <a:cubicBezTo>
                    <a:pt x="40577" y="346"/>
                    <a:pt x="39827" y="1"/>
                    <a:pt x="39005" y="1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4" name="Google Shape;363;p19">
              <a:extLst>
                <a:ext uri="{FF2B5EF4-FFF2-40B4-BE49-F238E27FC236}">
                  <a16:creationId xmlns:a16="http://schemas.microsoft.com/office/drawing/2014/main" xmlns="" id="{DDB04054-6C00-4DA1-B1AC-A6058C7A9A11}"/>
                </a:ext>
              </a:extLst>
            </p:cNvPr>
            <p:cNvSpPr txBox="1"/>
            <p:nvPr/>
          </p:nvSpPr>
          <p:spPr>
            <a:xfrm>
              <a:off x="3265722" y="1475500"/>
              <a:ext cx="13902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sz="700" dirty="0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Le </a:t>
              </a:r>
              <a:r>
                <a:rPr lang="en" sz="700" dirty="0" err="1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Amministrazioni</a:t>
              </a:r>
              <a:r>
                <a:rPr lang="en" sz="700" dirty="0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 </a:t>
              </a:r>
              <a:r>
                <a:rPr lang="en" sz="700" dirty="0" err="1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trasmettono</a:t>
              </a:r>
              <a:r>
                <a:rPr lang="en" sz="700" dirty="0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 al MLPS </a:t>
              </a:r>
              <a:r>
                <a:rPr lang="en" sz="700" dirty="0" err="1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l'esito</a:t>
              </a:r>
              <a:r>
                <a:rPr lang="en" sz="700" dirty="0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 </a:t>
              </a:r>
              <a:r>
                <a:rPr lang="en" sz="700" dirty="0" err="1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delle</a:t>
              </a:r>
              <a:r>
                <a:rPr lang="en" sz="700" dirty="0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 </a:t>
              </a:r>
              <a:r>
                <a:rPr lang="en" sz="700" dirty="0" err="1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verifiche</a:t>
              </a:r>
              <a:endParaRPr lang="en-US" dirty="0" err="1"/>
            </a:p>
          </p:txBody>
        </p:sp>
        <p:sp>
          <p:nvSpPr>
            <p:cNvPr id="55" name="Google Shape;364;p19">
              <a:extLst>
                <a:ext uri="{FF2B5EF4-FFF2-40B4-BE49-F238E27FC236}">
                  <a16:creationId xmlns:a16="http://schemas.microsoft.com/office/drawing/2014/main" xmlns="" id="{F962F5D2-56A3-49FB-AE7F-729899B5C2C8}"/>
                </a:ext>
              </a:extLst>
            </p:cNvPr>
            <p:cNvSpPr txBox="1"/>
            <p:nvPr/>
          </p:nvSpPr>
          <p:spPr>
            <a:xfrm>
              <a:off x="3195450" y="1150750"/>
              <a:ext cx="1469700" cy="2559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dirty="0">
                  <a:solidFill>
                    <a:srgbClr val="FFFFFF"/>
                  </a:solidFill>
                  <a:latin typeface="Montserrat"/>
                  <a:sym typeface="Fira Sans Extra Condensed Medium"/>
                </a:rPr>
                <a:t>23.12.2021</a:t>
              </a:r>
              <a:endParaRPr lang="en-US" dirty="0"/>
            </a:p>
          </p:txBody>
        </p:sp>
      </p:grpSp>
      <p:grpSp>
        <p:nvGrpSpPr>
          <p:cNvPr id="56" name="Google Shape;374;p19">
            <a:extLst>
              <a:ext uri="{FF2B5EF4-FFF2-40B4-BE49-F238E27FC236}">
                <a16:creationId xmlns:a16="http://schemas.microsoft.com/office/drawing/2014/main" xmlns="" id="{E0EC684F-EB4C-456E-A6FD-6C807DB179B9}"/>
              </a:ext>
            </a:extLst>
          </p:cNvPr>
          <p:cNvGrpSpPr/>
          <p:nvPr/>
        </p:nvGrpSpPr>
        <p:grpSpPr>
          <a:xfrm>
            <a:off x="1140764" y="2485326"/>
            <a:ext cx="2079971" cy="979076"/>
            <a:chOff x="933838" y="1769089"/>
            <a:chExt cx="2079971" cy="979076"/>
          </a:xfrm>
        </p:grpSpPr>
        <p:sp>
          <p:nvSpPr>
            <p:cNvPr id="57" name="Google Shape;375;p19">
              <a:extLst>
                <a:ext uri="{FF2B5EF4-FFF2-40B4-BE49-F238E27FC236}">
                  <a16:creationId xmlns:a16="http://schemas.microsoft.com/office/drawing/2014/main" xmlns="" id="{83CEB370-7B6F-4FDD-B04D-34320C60EDC1}"/>
                </a:ext>
              </a:extLst>
            </p:cNvPr>
            <p:cNvSpPr/>
            <p:nvPr/>
          </p:nvSpPr>
          <p:spPr>
            <a:xfrm>
              <a:off x="1033115" y="1787667"/>
              <a:ext cx="1980694" cy="960499"/>
            </a:xfrm>
            <a:custGeom>
              <a:avLst/>
              <a:gdLst/>
              <a:ahLst/>
              <a:cxnLst/>
              <a:rect l="l" t="t" r="r" b="b"/>
              <a:pathLst>
                <a:path w="51793" h="25116" extrusionOk="0">
                  <a:moveTo>
                    <a:pt x="33566" y="0"/>
                  </a:moveTo>
                  <a:cubicBezTo>
                    <a:pt x="33522" y="0"/>
                    <a:pt x="33478" y="1"/>
                    <a:pt x="33433" y="3"/>
                  </a:cubicBezTo>
                  <a:lnTo>
                    <a:pt x="3537" y="979"/>
                  </a:lnTo>
                  <a:cubicBezTo>
                    <a:pt x="1548" y="1050"/>
                    <a:pt x="0" y="2693"/>
                    <a:pt x="60" y="4646"/>
                  </a:cubicBezTo>
                  <a:lnTo>
                    <a:pt x="620" y="21684"/>
                  </a:lnTo>
                  <a:cubicBezTo>
                    <a:pt x="689" y="23604"/>
                    <a:pt x="2273" y="25115"/>
                    <a:pt x="4190" y="25115"/>
                  </a:cubicBezTo>
                  <a:cubicBezTo>
                    <a:pt x="4234" y="25115"/>
                    <a:pt x="4278" y="25114"/>
                    <a:pt x="4322" y="25113"/>
                  </a:cubicBezTo>
                  <a:lnTo>
                    <a:pt x="34231" y="24136"/>
                  </a:lnTo>
                  <a:cubicBezTo>
                    <a:pt x="36207" y="24065"/>
                    <a:pt x="37767" y="22422"/>
                    <a:pt x="37696" y="20469"/>
                  </a:cubicBezTo>
                  <a:lnTo>
                    <a:pt x="37636" y="18541"/>
                  </a:lnTo>
                  <a:cubicBezTo>
                    <a:pt x="37600" y="17409"/>
                    <a:pt x="38493" y="16469"/>
                    <a:pt x="39636" y="16433"/>
                  </a:cubicBezTo>
                  <a:lnTo>
                    <a:pt x="42982" y="16314"/>
                  </a:lnTo>
                  <a:cubicBezTo>
                    <a:pt x="43004" y="16313"/>
                    <a:pt x="43026" y="16313"/>
                    <a:pt x="43048" y="16313"/>
                  </a:cubicBezTo>
                  <a:cubicBezTo>
                    <a:pt x="43772" y="16313"/>
                    <a:pt x="44422" y="16689"/>
                    <a:pt x="44792" y="17267"/>
                  </a:cubicBezTo>
                  <a:cubicBezTo>
                    <a:pt x="45460" y="18280"/>
                    <a:pt x="46628" y="18948"/>
                    <a:pt x="47943" y="18948"/>
                  </a:cubicBezTo>
                  <a:cubicBezTo>
                    <a:pt x="47988" y="18948"/>
                    <a:pt x="48033" y="18947"/>
                    <a:pt x="48078" y="18945"/>
                  </a:cubicBezTo>
                  <a:cubicBezTo>
                    <a:pt x="50162" y="18886"/>
                    <a:pt x="51793" y="17159"/>
                    <a:pt x="51721" y="15100"/>
                  </a:cubicBezTo>
                  <a:cubicBezTo>
                    <a:pt x="51663" y="13084"/>
                    <a:pt x="49985" y="11490"/>
                    <a:pt x="47961" y="11490"/>
                  </a:cubicBezTo>
                  <a:cubicBezTo>
                    <a:pt x="47916" y="11490"/>
                    <a:pt x="47872" y="11491"/>
                    <a:pt x="47828" y="11492"/>
                  </a:cubicBezTo>
                  <a:cubicBezTo>
                    <a:pt x="46459" y="11540"/>
                    <a:pt x="45292" y="12290"/>
                    <a:pt x="44661" y="13397"/>
                  </a:cubicBezTo>
                  <a:cubicBezTo>
                    <a:pt x="44327" y="14004"/>
                    <a:pt x="43673" y="14433"/>
                    <a:pt x="42911" y="14457"/>
                  </a:cubicBezTo>
                  <a:lnTo>
                    <a:pt x="39577" y="14564"/>
                  </a:lnTo>
                  <a:cubicBezTo>
                    <a:pt x="39554" y="14565"/>
                    <a:pt x="39532" y="14565"/>
                    <a:pt x="39510" y="14565"/>
                  </a:cubicBezTo>
                  <a:cubicBezTo>
                    <a:pt x="38397" y="14565"/>
                    <a:pt x="37480" y="13696"/>
                    <a:pt x="37434" y="12587"/>
                  </a:cubicBezTo>
                  <a:lnTo>
                    <a:pt x="37136" y="3432"/>
                  </a:lnTo>
                  <a:cubicBezTo>
                    <a:pt x="37078" y="1511"/>
                    <a:pt x="35484" y="0"/>
                    <a:pt x="33566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8" name="Google Shape;376;p19">
              <a:extLst>
                <a:ext uri="{FF2B5EF4-FFF2-40B4-BE49-F238E27FC236}">
                  <a16:creationId xmlns:a16="http://schemas.microsoft.com/office/drawing/2014/main" xmlns="" id="{70C652A0-5EC1-46D1-B151-468D1AB45FA8}"/>
                </a:ext>
              </a:extLst>
            </p:cNvPr>
            <p:cNvSpPr/>
            <p:nvPr/>
          </p:nvSpPr>
          <p:spPr>
            <a:xfrm>
              <a:off x="933838" y="2025120"/>
              <a:ext cx="177598" cy="256034"/>
            </a:xfrm>
            <a:custGeom>
              <a:avLst/>
              <a:gdLst/>
              <a:ahLst/>
              <a:cxnLst/>
              <a:rect l="l" t="t" r="r" b="b"/>
              <a:pathLst>
                <a:path w="4644" h="6013" extrusionOk="0">
                  <a:moveTo>
                    <a:pt x="3001" y="0"/>
                  </a:moveTo>
                  <a:cubicBezTo>
                    <a:pt x="2168" y="0"/>
                    <a:pt x="1417" y="346"/>
                    <a:pt x="882" y="881"/>
                  </a:cubicBezTo>
                  <a:cubicBezTo>
                    <a:pt x="334" y="1429"/>
                    <a:pt x="1" y="2179"/>
                    <a:pt x="1" y="3013"/>
                  </a:cubicBezTo>
                  <a:cubicBezTo>
                    <a:pt x="1" y="4668"/>
                    <a:pt x="1346" y="6013"/>
                    <a:pt x="3001" y="6013"/>
                  </a:cubicBezTo>
                  <a:lnTo>
                    <a:pt x="4644" y="6013"/>
                  </a:lnTo>
                  <a:lnTo>
                    <a:pt x="4644" y="0"/>
                  </a:lnTo>
                  <a:close/>
                </a:path>
              </a:pathLst>
            </a:custGeom>
            <a:solidFill>
              <a:srgbClr val="268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9" name="Google Shape;377;p19">
              <a:extLst>
                <a:ext uri="{FF2B5EF4-FFF2-40B4-BE49-F238E27FC236}">
                  <a16:creationId xmlns:a16="http://schemas.microsoft.com/office/drawing/2014/main" xmlns="" id="{BDF7A1BD-5364-4BCA-8AF7-A71904449E15}"/>
                </a:ext>
              </a:extLst>
            </p:cNvPr>
            <p:cNvSpPr/>
            <p:nvPr/>
          </p:nvSpPr>
          <p:spPr>
            <a:xfrm>
              <a:off x="1071816" y="1769540"/>
              <a:ext cx="1939277" cy="923442"/>
            </a:xfrm>
            <a:custGeom>
              <a:avLst/>
              <a:gdLst/>
              <a:ahLst/>
              <a:cxnLst/>
              <a:rect l="l" t="t" r="r" b="b"/>
              <a:pathLst>
                <a:path w="50710" h="24147" extrusionOk="0">
                  <a:moveTo>
                    <a:pt x="3549" y="0"/>
                  </a:moveTo>
                  <a:cubicBezTo>
                    <a:pt x="1584" y="0"/>
                    <a:pt x="1" y="1596"/>
                    <a:pt x="1" y="3548"/>
                  </a:cubicBezTo>
                  <a:lnTo>
                    <a:pt x="1" y="20598"/>
                  </a:lnTo>
                  <a:cubicBezTo>
                    <a:pt x="1" y="22563"/>
                    <a:pt x="1584" y="24146"/>
                    <a:pt x="3549" y="24146"/>
                  </a:cubicBezTo>
                  <a:lnTo>
                    <a:pt x="33124" y="24146"/>
                  </a:lnTo>
                  <a:cubicBezTo>
                    <a:pt x="35088" y="24146"/>
                    <a:pt x="36684" y="22563"/>
                    <a:pt x="36684" y="20598"/>
                  </a:cubicBezTo>
                  <a:lnTo>
                    <a:pt x="36684" y="18669"/>
                  </a:lnTo>
                  <a:cubicBezTo>
                    <a:pt x="36684" y="17538"/>
                    <a:pt x="37600" y="16621"/>
                    <a:pt x="38720" y="16621"/>
                  </a:cubicBezTo>
                  <a:lnTo>
                    <a:pt x="42030" y="16621"/>
                  </a:lnTo>
                  <a:cubicBezTo>
                    <a:pt x="42780" y="16621"/>
                    <a:pt x="43435" y="17026"/>
                    <a:pt x="43792" y="17633"/>
                  </a:cubicBezTo>
                  <a:cubicBezTo>
                    <a:pt x="44447" y="18705"/>
                    <a:pt x="45625" y="19419"/>
                    <a:pt x="46983" y="19419"/>
                  </a:cubicBezTo>
                  <a:cubicBezTo>
                    <a:pt x="49042" y="19419"/>
                    <a:pt x="50709" y="17753"/>
                    <a:pt x="50709" y="15693"/>
                  </a:cubicBezTo>
                  <a:cubicBezTo>
                    <a:pt x="50709" y="13633"/>
                    <a:pt x="49042" y="11954"/>
                    <a:pt x="46983" y="11954"/>
                  </a:cubicBezTo>
                  <a:cubicBezTo>
                    <a:pt x="45625" y="11954"/>
                    <a:pt x="44447" y="12680"/>
                    <a:pt x="43792" y="13752"/>
                  </a:cubicBezTo>
                  <a:cubicBezTo>
                    <a:pt x="43435" y="14359"/>
                    <a:pt x="42780" y="14764"/>
                    <a:pt x="42030" y="14764"/>
                  </a:cubicBezTo>
                  <a:lnTo>
                    <a:pt x="38720" y="14764"/>
                  </a:lnTo>
                  <a:cubicBezTo>
                    <a:pt x="37600" y="14764"/>
                    <a:pt x="36684" y="13847"/>
                    <a:pt x="36684" y="12716"/>
                  </a:cubicBezTo>
                  <a:lnTo>
                    <a:pt x="36684" y="3548"/>
                  </a:lnTo>
                  <a:cubicBezTo>
                    <a:pt x="36684" y="1596"/>
                    <a:pt x="35088" y="0"/>
                    <a:pt x="33124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0" name="Google Shape;378;p19">
              <a:extLst>
                <a:ext uri="{FF2B5EF4-FFF2-40B4-BE49-F238E27FC236}">
                  <a16:creationId xmlns:a16="http://schemas.microsoft.com/office/drawing/2014/main" xmlns="" id="{9A1BECA7-39BD-413A-B36C-C0B5EE078BC9}"/>
                </a:ext>
              </a:extLst>
            </p:cNvPr>
            <p:cNvSpPr/>
            <p:nvPr/>
          </p:nvSpPr>
          <p:spPr>
            <a:xfrm>
              <a:off x="2752419" y="2253534"/>
              <a:ext cx="232247" cy="232247"/>
            </a:xfrm>
            <a:custGeom>
              <a:avLst/>
              <a:gdLst/>
              <a:ahLst/>
              <a:cxnLst/>
              <a:rect l="l" t="t" r="r" b="b"/>
              <a:pathLst>
                <a:path w="6073" h="6073" extrusionOk="0">
                  <a:moveTo>
                    <a:pt x="3037" y="1"/>
                  </a:moveTo>
                  <a:cubicBezTo>
                    <a:pt x="1358" y="1"/>
                    <a:pt x="0" y="1358"/>
                    <a:pt x="0" y="3037"/>
                  </a:cubicBezTo>
                  <a:cubicBezTo>
                    <a:pt x="0" y="4716"/>
                    <a:pt x="1358" y="6073"/>
                    <a:pt x="3037" y="6073"/>
                  </a:cubicBezTo>
                  <a:cubicBezTo>
                    <a:pt x="4715" y="6073"/>
                    <a:pt x="6073" y="4716"/>
                    <a:pt x="6073" y="3037"/>
                  </a:cubicBezTo>
                  <a:cubicBezTo>
                    <a:pt x="6073" y="1358"/>
                    <a:pt x="4715" y="1"/>
                    <a:pt x="3037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1" name="Google Shape;379;p19">
              <a:extLst>
                <a:ext uri="{FF2B5EF4-FFF2-40B4-BE49-F238E27FC236}">
                  <a16:creationId xmlns:a16="http://schemas.microsoft.com/office/drawing/2014/main" xmlns="" id="{5433071E-6681-4627-985E-5D669D244B86}"/>
                </a:ext>
              </a:extLst>
            </p:cNvPr>
            <p:cNvSpPr/>
            <p:nvPr/>
          </p:nvSpPr>
          <p:spPr>
            <a:xfrm>
              <a:off x="935214" y="1799534"/>
              <a:ext cx="1606414" cy="368572"/>
            </a:xfrm>
            <a:custGeom>
              <a:avLst/>
              <a:gdLst/>
              <a:ahLst/>
              <a:cxnLst/>
              <a:rect l="l" t="t" r="r" b="b"/>
              <a:pathLst>
                <a:path w="42006" h="8656" extrusionOk="0">
                  <a:moveTo>
                    <a:pt x="3001" y="0"/>
                  </a:moveTo>
                  <a:cubicBezTo>
                    <a:pt x="2168" y="0"/>
                    <a:pt x="1417" y="333"/>
                    <a:pt x="882" y="881"/>
                  </a:cubicBezTo>
                  <a:cubicBezTo>
                    <a:pt x="334" y="1429"/>
                    <a:pt x="1" y="2179"/>
                    <a:pt x="1" y="3012"/>
                  </a:cubicBezTo>
                  <a:lnTo>
                    <a:pt x="1" y="8311"/>
                  </a:lnTo>
                  <a:lnTo>
                    <a:pt x="24" y="8656"/>
                  </a:lnTo>
                  <a:cubicBezTo>
                    <a:pt x="108" y="7977"/>
                    <a:pt x="417" y="7358"/>
                    <a:pt x="882" y="6894"/>
                  </a:cubicBezTo>
                  <a:cubicBezTo>
                    <a:pt x="1417" y="6346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7"/>
                    <a:pt x="42006" y="3012"/>
                  </a:cubicBezTo>
                  <a:cubicBezTo>
                    <a:pt x="42006" y="2881"/>
                    <a:pt x="42006" y="2774"/>
                    <a:pt x="41982" y="2655"/>
                  </a:cubicBezTo>
                  <a:cubicBezTo>
                    <a:pt x="41815" y="1155"/>
                    <a:pt x="40541" y="0"/>
                    <a:pt x="39006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2" name="Google Shape;380;p19">
              <a:extLst>
                <a:ext uri="{FF2B5EF4-FFF2-40B4-BE49-F238E27FC236}">
                  <a16:creationId xmlns:a16="http://schemas.microsoft.com/office/drawing/2014/main" xmlns="" id="{6A08E409-078E-4E8E-9015-75032A73262F}"/>
                </a:ext>
              </a:extLst>
            </p:cNvPr>
            <p:cNvSpPr/>
            <p:nvPr/>
          </p:nvSpPr>
          <p:spPr>
            <a:xfrm>
              <a:off x="935214" y="1769089"/>
              <a:ext cx="1606414" cy="384327"/>
            </a:xfrm>
            <a:custGeom>
              <a:avLst/>
              <a:gdLst/>
              <a:ahLst/>
              <a:cxnLst/>
              <a:rect l="l" t="t" r="r" b="b"/>
              <a:pathLst>
                <a:path w="42006" h="9026" extrusionOk="0">
                  <a:moveTo>
                    <a:pt x="3001" y="1"/>
                  </a:moveTo>
                  <a:cubicBezTo>
                    <a:pt x="2168" y="1"/>
                    <a:pt x="1417" y="334"/>
                    <a:pt x="882" y="882"/>
                  </a:cubicBezTo>
                  <a:cubicBezTo>
                    <a:pt x="334" y="1429"/>
                    <a:pt x="1" y="2179"/>
                    <a:pt x="1" y="3013"/>
                  </a:cubicBezTo>
                  <a:lnTo>
                    <a:pt x="1" y="9026"/>
                  </a:lnTo>
                  <a:cubicBezTo>
                    <a:pt x="1" y="8192"/>
                    <a:pt x="334" y="7442"/>
                    <a:pt x="882" y="6894"/>
                  </a:cubicBezTo>
                  <a:cubicBezTo>
                    <a:pt x="1417" y="6359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8"/>
                    <a:pt x="42006" y="3013"/>
                  </a:cubicBezTo>
                  <a:cubicBezTo>
                    <a:pt x="42006" y="1346"/>
                    <a:pt x="40660" y="1"/>
                    <a:pt x="39006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3" name="Google Shape;381;p19">
              <a:extLst>
                <a:ext uri="{FF2B5EF4-FFF2-40B4-BE49-F238E27FC236}">
                  <a16:creationId xmlns:a16="http://schemas.microsoft.com/office/drawing/2014/main" xmlns="" id="{99B438A8-BB8E-4AFE-9E0D-8EA5C4ADA487}"/>
                </a:ext>
              </a:extLst>
            </p:cNvPr>
            <p:cNvSpPr txBox="1"/>
            <p:nvPr/>
          </p:nvSpPr>
          <p:spPr>
            <a:xfrm>
              <a:off x="1081172" y="2097663"/>
              <a:ext cx="13902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sz="700" dirty="0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MLPS </a:t>
              </a:r>
              <a:r>
                <a:rPr lang="en" sz="700" dirty="0" err="1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trasmette</a:t>
              </a:r>
              <a:r>
                <a:rPr lang="en" sz="700" dirty="0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 a </a:t>
              </a:r>
              <a:r>
                <a:rPr lang="en" sz="700" dirty="0" err="1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Regioni</a:t>
              </a:r>
              <a:r>
                <a:rPr lang="en" sz="700" dirty="0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 e Prov. </a:t>
              </a:r>
              <a:r>
                <a:rPr lang="en" sz="700" dirty="0" err="1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Aut</a:t>
              </a:r>
              <a:r>
                <a:rPr lang="en" sz="700" dirty="0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. le </a:t>
              </a:r>
              <a:r>
                <a:rPr lang="en" sz="700" dirty="0" err="1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risorse</a:t>
              </a:r>
              <a:r>
                <a:rPr lang="en" sz="700" dirty="0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 per </a:t>
              </a:r>
              <a:r>
                <a:rPr lang="en" sz="700" dirty="0" err="1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l'erogazione</a:t>
              </a:r>
              <a:r>
                <a:rPr lang="en" sz="700" dirty="0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 </a:t>
              </a:r>
              <a:r>
                <a:rPr lang="en" sz="700" dirty="0" err="1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dei</a:t>
              </a:r>
              <a:r>
                <a:rPr lang="en" sz="700" dirty="0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 </a:t>
              </a:r>
              <a:r>
                <a:rPr lang="en" sz="700" dirty="0" err="1">
                  <a:solidFill>
                    <a:srgbClr val="434343"/>
                  </a:solidFill>
                  <a:latin typeface="Montserrat"/>
                  <a:ea typeface="Roboto"/>
                  <a:sym typeface="Roboto"/>
                </a:rPr>
                <a:t>contributi</a:t>
              </a:r>
              <a:endParaRPr lang="en" sz="700" dirty="0" err="1">
                <a:solidFill>
                  <a:srgbClr val="434343"/>
                </a:solidFill>
                <a:latin typeface="Montserrat"/>
                <a:ea typeface="Roboto"/>
              </a:endParaRPr>
            </a:p>
          </p:txBody>
        </p:sp>
        <p:sp>
          <p:nvSpPr>
            <p:cNvPr id="64" name="Google Shape;382;p19">
              <a:extLst>
                <a:ext uri="{FF2B5EF4-FFF2-40B4-BE49-F238E27FC236}">
                  <a16:creationId xmlns:a16="http://schemas.microsoft.com/office/drawing/2014/main" xmlns="" id="{F08C2B4A-2E55-4A67-A9BA-562AAFAB42C5}"/>
                </a:ext>
              </a:extLst>
            </p:cNvPr>
            <p:cNvSpPr txBox="1"/>
            <p:nvPr/>
          </p:nvSpPr>
          <p:spPr>
            <a:xfrm>
              <a:off x="1071825" y="1769313"/>
              <a:ext cx="1469700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dirty="0">
                  <a:solidFill>
                    <a:srgbClr val="FFFFFF"/>
                  </a:solidFill>
                  <a:latin typeface="Montserrat"/>
                  <a:ea typeface="Fira Sans Extra Condensed Medium"/>
                  <a:cs typeface="Fira Sans Extra Condensed Medium"/>
                </a:rPr>
                <a:t>No data</a:t>
              </a:r>
              <a:endParaRPr lang="en" dirty="0">
                <a:solidFill>
                  <a:srgbClr val="FFFFFF"/>
                </a:solidFill>
                <a:latin typeface="Montserrat" panose="00000500000000000000" pitchFamily="2" charset="0"/>
                <a:ea typeface="Fira Sans Extra Condensed Medium"/>
                <a:cs typeface="Fira Sans Extra Condensed Medium"/>
              </a:endParaRPr>
            </a:p>
          </p:txBody>
        </p:sp>
      </p:grpSp>
      <p:grpSp>
        <p:nvGrpSpPr>
          <p:cNvPr id="65" name="Google Shape;347;p19">
            <a:extLst>
              <a:ext uri="{FF2B5EF4-FFF2-40B4-BE49-F238E27FC236}">
                <a16:creationId xmlns:a16="http://schemas.microsoft.com/office/drawing/2014/main" xmlns="" id="{93813036-F68B-4675-B9F9-C36DE3966EA5}"/>
              </a:ext>
            </a:extLst>
          </p:cNvPr>
          <p:cNvGrpSpPr/>
          <p:nvPr/>
        </p:nvGrpSpPr>
        <p:grpSpPr>
          <a:xfrm>
            <a:off x="3182170" y="3104280"/>
            <a:ext cx="2078594" cy="979041"/>
            <a:chOff x="2723278" y="2387425"/>
            <a:chExt cx="2078594" cy="979041"/>
          </a:xfrm>
        </p:grpSpPr>
        <p:sp>
          <p:nvSpPr>
            <p:cNvPr id="66" name="Google Shape;348;p19">
              <a:extLst>
                <a:ext uri="{FF2B5EF4-FFF2-40B4-BE49-F238E27FC236}">
                  <a16:creationId xmlns:a16="http://schemas.microsoft.com/office/drawing/2014/main" xmlns="" id="{9F8B99AC-86FF-4CE8-9936-CF77948EC250}"/>
                </a:ext>
              </a:extLst>
            </p:cNvPr>
            <p:cNvSpPr/>
            <p:nvPr/>
          </p:nvSpPr>
          <p:spPr>
            <a:xfrm>
              <a:off x="2723278" y="2405547"/>
              <a:ext cx="1980694" cy="960919"/>
            </a:xfrm>
            <a:custGeom>
              <a:avLst/>
              <a:gdLst/>
              <a:ahLst/>
              <a:cxnLst/>
              <a:rect l="l" t="t" r="r" b="b"/>
              <a:pathLst>
                <a:path w="51793" h="25127" extrusionOk="0">
                  <a:moveTo>
                    <a:pt x="18249" y="1"/>
                  </a:moveTo>
                  <a:cubicBezTo>
                    <a:pt x="16321" y="1"/>
                    <a:pt x="14715" y="1515"/>
                    <a:pt x="14657" y="3431"/>
                  </a:cubicBezTo>
                  <a:lnTo>
                    <a:pt x="14348" y="12599"/>
                  </a:lnTo>
                  <a:cubicBezTo>
                    <a:pt x="14312" y="13708"/>
                    <a:pt x="13396" y="14577"/>
                    <a:pt x="12283" y="14577"/>
                  </a:cubicBezTo>
                  <a:cubicBezTo>
                    <a:pt x="12261" y="14577"/>
                    <a:pt x="12239" y="14576"/>
                    <a:pt x="12216" y="14576"/>
                  </a:cubicBezTo>
                  <a:lnTo>
                    <a:pt x="8871" y="14468"/>
                  </a:lnTo>
                  <a:cubicBezTo>
                    <a:pt x="8121" y="14433"/>
                    <a:pt x="7466" y="14016"/>
                    <a:pt x="7132" y="13397"/>
                  </a:cubicBezTo>
                  <a:cubicBezTo>
                    <a:pt x="6501" y="12301"/>
                    <a:pt x="5334" y="11539"/>
                    <a:pt x="3965" y="11504"/>
                  </a:cubicBezTo>
                  <a:cubicBezTo>
                    <a:pt x="3921" y="11502"/>
                    <a:pt x="3876" y="11501"/>
                    <a:pt x="3832" y="11501"/>
                  </a:cubicBezTo>
                  <a:cubicBezTo>
                    <a:pt x="1807" y="11501"/>
                    <a:pt x="130" y="13084"/>
                    <a:pt x="60" y="15099"/>
                  </a:cubicBezTo>
                  <a:cubicBezTo>
                    <a:pt x="0" y="17159"/>
                    <a:pt x="1632" y="18886"/>
                    <a:pt x="3715" y="18957"/>
                  </a:cubicBezTo>
                  <a:cubicBezTo>
                    <a:pt x="3760" y="18959"/>
                    <a:pt x="3806" y="18959"/>
                    <a:pt x="3850" y="18959"/>
                  </a:cubicBezTo>
                  <a:cubicBezTo>
                    <a:pt x="5164" y="18959"/>
                    <a:pt x="6322" y="18291"/>
                    <a:pt x="7001" y="17266"/>
                  </a:cubicBezTo>
                  <a:cubicBezTo>
                    <a:pt x="7371" y="16700"/>
                    <a:pt x="8021" y="16325"/>
                    <a:pt x="8745" y="16325"/>
                  </a:cubicBezTo>
                  <a:cubicBezTo>
                    <a:pt x="8767" y="16325"/>
                    <a:pt x="8789" y="16325"/>
                    <a:pt x="8811" y="16326"/>
                  </a:cubicBezTo>
                  <a:lnTo>
                    <a:pt x="12157" y="16433"/>
                  </a:lnTo>
                  <a:cubicBezTo>
                    <a:pt x="13300" y="16469"/>
                    <a:pt x="14193" y="17421"/>
                    <a:pt x="14157" y="18540"/>
                  </a:cubicBezTo>
                  <a:lnTo>
                    <a:pt x="14097" y="20481"/>
                  </a:lnTo>
                  <a:cubicBezTo>
                    <a:pt x="14026" y="22434"/>
                    <a:pt x="15586" y="24077"/>
                    <a:pt x="17562" y="24148"/>
                  </a:cubicBezTo>
                  <a:lnTo>
                    <a:pt x="47459" y="25124"/>
                  </a:lnTo>
                  <a:cubicBezTo>
                    <a:pt x="47503" y="25126"/>
                    <a:pt x="47548" y="25127"/>
                    <a:pt x="47592" y="25127"/>
                  </a:cubicBezTo>
                  <a:cubicBezTo>
                    <a:pt x="49520" y="25127"/>
                    <a:pt x="51104" y="23616"/>
                    <a:pt x="51174" y="21695"/>
                  </a:cubicBezTo>
                  <a:lnTo>
                    <a:pt x="51733" y="4658"/>
                  </a:lnTo>
                  <a:cubicBezTo>
                    <a:pt x="51793" y="2693"/>
                    <a:pt x="50245" y="1050"/>
                    <a:pt x="48257" y="991"/>
                  </a:cubicBezTo>
                  <a:lnTo>
                    <a:pt x="18360" y="2"/>
                  </a:lnTo>
                  <a:cubicBezTo>
                    <a:pt x="18323" y="1"/>
                    <a:pt x="18286" y="1"/>
                    <a:pt x="18249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7" name="Google Shape;349;p19">
              <a:extLst>
                <a:ext uri="{FF2B5EF4-FFF2-40B4-BE49-F238E27FC236}">
                  <a16:creationId xmlns:a16="http://schemas.microsoft.com/office/drawing/2014/main" xmlns="" id="{DF9EF711-0549-429A-B18E-752A18DC040A}"/>
                </a:ext>
              </a:extLst>
            </p:cNvPr>
            <p:cNvSpPr/>
            <p:nvPr/>
          </p:nvSpPr>
          <p:spPr>
            <a:xfrm>
              <a:off x="4624272" y="2643417"/>
              <a:ext cx="177598" cy="256076"/>
            </a:xfrm>
            <a:custGeom>
              <a:avLst/>
              <a:gdLst/>
              <a:ahLst/>
              <a:cxnLst/>
              <a:rect l="l" t="t" r="r" b="b"/>
              <a:pathLst>
                <a:path w="4644" h="6014" extrusionOk="0">
                  <a:moveTo>
                    <a:pt x="0" y="1"/>
                  </a:moveTo>
                  <a:lnTo>
                    <a:pt x="0" y="6014"/>
                  </a:lnTo>
                  <a:lnTo>
                    <a:pt x="1643" y="6014"/>
                  </a:lnTo>
                  <a:cubicBezTo>
                    <a:pt x="3298" y="6014"/>
                    <a:pt x="4643" y="4668"/>
                    <a:pt x="4643" y="3001"/>
                  </a:cubicBezTo>
                  <a:cubicBezTo>
                    <a:pt x="4643" y="2180"/>
                    <a:pt x="4310" y="1430"/>
                    <a:pt x="3762" y="882"/>
                  </a:cubicBezTo>
                  <a:cubicBezTo>
                    <a:pt x="3215" y="334"/>
                    <a:pt x="2465" y="1"/>
                    <a:pt x="1643" y="1"/>
                  </a:cubicBezTo>
                  <a:close/>
                </a:path>
              </a:pathLst>
            </a:custGeom>
            <a:solidFill>
              <a:srgbClr val="1B1B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8" name="Google Shape;350;p19">
              <a:extLst>
                <a:ext uri="{FF2B5EF4-FFF2-40B4-BE49-F238E27FC236}">
                  <a16:creationId xmlns:a16="http://schemas.microsoft.com/office/drawing/2014/main" xmlns="" id="{E0DB208A-BAC6-402E-A793-5D5BB2024954}"/>
                </a:ext>
              </a:extLst>
            </p:cNvPr>
            <p:cNvSpPr/>
            <p:nvPr/>
          </p:nvSpPr>
          <p:spPr>
            <a:xfrm>
              <a:off x="2725573" y="2387840"/>
              <a:ext cx="1939698" cy="923442"/>
            </a:xfrm>
            <a:custGeom>
              <a:avLst/>
              <a:gdLst/>
              <a:ahLst/>
              <a:cxnLst/>
              <a:rect l="l" t="t" r="r" b="b"/>
              <a:pathLst>
                <a:path w="50721" h="24147" extrusionOk="0">
                  <a:moveTo>
                    <a:pt x="17597" y="1"/>
                  </a:moveTo>
                  <a:cubicBezTo>
                    <a:pt x="15633" y="1"/>
                    <a:pt x="14037" y="1585"/>
                    <a:pt x="14037" y="3549"/>
                  </a:cubicBezTo>
                  <a:lnTo>
                    <a:pt x="14037" y="12717"/>
                  </a:lnTo>
                  <a:cubicBezTo>
                    <a:pt x="14037" y="13848"/>
                    <a:pt x="13121" y="14765"/>
                    <a:pt x="11990" y="14765"/>
                  </a:cubicBezTo>
                  <a:lnTo>
                    <a:pt x="8692" y="14765"/>
                  </a:lnTo>
                  <a:cubicBezTo>
                    <a:pt x="7941" y="14765"/>
                    <a:pt x="7287" y="14360"/>
                    <a:pt x="6929" y="13753"/>
                  </a:cubicBezTo>
                  <a:cubicBezTo>
                    <a:pt x="6275" y="12681"/>
                    <a:pt x="5084" y="11955"/>
                    <a:pt x="3739" y="11955"/>
                  </a:cubicBezTo>
                  <a:cubicBezTo>
                    <a:pt x="1679" y="11955"/>
                    <a:pt x="0" y="13634"/>
                    <a:pt x="0" y="15693"/>
                  </a:cubicBezTo>
                  <a:cubicBezTo>
                    <a:pt x="0" y="17753"/>
                    <a:pt x="1679" y="19420"/>
                    <a:pt x="3739" y="19420"/>
                  </a:cubicBezTo>
                  <a:cubicBezTo>
                    <a:pt x="5084" y="19420"/>
                    <a:pt x="6275" y="18706"/>
                    <a:pt x="6929" y="17622"/>
                  </a:cubicBezTo>
                  <a:cubicBezTo>
                    <a:pt x="7287" y="17027"/>
                    <a:pt x="7941" y="16622"/>
                    <a:pt x="8692" y="16622"/>
                  </a:cubicBezTo>
                  <a:lnTo>
                    <a:pt x="11990" y="16622"/>
                  </a:lnTo>
                  <a:cubicBezTo>
                    <a:pt x="13121" y="16622"/>
                    <a:pt x="14037" y="17539"/>
                    <a:pt x="14037" y="18670"/>
                  </a:cubicBezTo>
                  <a:lnTo>
                    <a:pt x="14037" y="20599"/>
                  </a:lnTo>
                  <a:cubicBezTo>
                    <a:pt x="14037" y="22551"/>
                    <a:pt x="15633" y="24147"/>
                    <a:pt x="17597" y="24147"/>
                  </a:cubicBezTo>
                  <a:lnTo>
                    <a:pt x="47173" y="24147"/>
                  </a:lnTo>
                  <a:cubicBezTo>
                    <a:pt x="49137" y="24147"/>
                    <a:pt x="50721" y="22551"/>
                    <a:pt x="50721" y="20599"/>
                  </a:cubicBezTo>
                  <a:lnTo>
                    <a:pt x="50721" y="3549"/>
                  </a:lnTo>
                  <a:cubicBezTo>
                    <a:pt x="50721" y="1585"/>
                    <a:pt x="49137" y="1"/>
                    <a:pt x="47173" y="1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9" name="Google Shape;351;p19">
              <a:extLst>
                <a:ext uri="{FF2B5EF4-FFF2-40B4-BE49-F238E27FC236}">
                  <a16:creationId xmlns:a16="http://schemas.microsoft.com/office/drawing/2014/main" xmlns="" id="{E4F8C04F-4061-491D-9124-8A9F7037DACB}"/>
                </a:ext>
              </a:extLst>
            </p:cNvPr>
            <p:cNvSpPr/>
            <p:nvPr/>
          </p:nvSpPr>
          <p:spPr>
            <a:xfrm>
              <a:off x="2752419" y="2871873"/>
              <a:ext cx="232247" cy="232247"/>
            </a:xfrm>
            <a:custGeom>
              <a:avLst/>
              <a:gdLst/>
              <a:ahLst/>
              <a:cxnLst/>
              <a:rect l="l" t="t" r="r" b="b"/>
              <a:pathLst>
                <a:path w="6073" h="6073" extrusionOk="0">
                  <a:moveTo>
                    <a:pt x="3037" y="0"/>
                  </a:moveTo>
                  <a:cubicBezTo>
                    <a:pt x="1358" y="0"/>
                    <a:pt x="0" y="1358"/>
                    <a:pt x="0" y="3036"/>
                  </a:cubicBezTo>
                  <a:cubicBezTo>
                    <a:pt x="0" y="4715"/>
                    <a:pt x="1358" y="6072"/>
                    <a:pt x="3037" y="6072"/>
                  </a:cubicBezTo>
                  <a:cubicBezTo>
                    <a:pt x="4715" y="6072"/>
                    <a:pt x="6073" y="4715"/>
                    <a:pt x="6073" y="3036"/>
                  </a:cubicBezTo>
                  <a:cubicBezTo>
                    <a:pt x="6073" y="1358"/>
                    <a:pt x="4715" y="0"/>
                    <a:pt x="3037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70" name="Google Shape;352;p19">
              <a:extLst>
                <a:ext uri="{FF2B5EF4-FFF2-40B4-BE49-F238E27FC236}">
                  <a16:creationId xmlns:a16="http://schemas.microsoft.com/office/drawing/2014/main" xmlns="" id="{0F2AA1A3-0DCA-4EDF-B7E4-F6389B42EE69}"/>
                </a:ext>
              </a:extLst>
            </p:cNvPr>
            <p:cNvSpPr/>
            <p:nvPr/>
          </p:nvSpPr>
          <p:spPr>
            <a:xfrm>
              <a:off x="3195458" y="2417319"/>
              <a:ext cx="1606414" cy="369126"/>
            </a:xfrm>
            <a:custGeom>
              <a:avLst/>
              <a:gdLst/>
              <a:ahLst/>
              <a:cxnLst/>
              <a:rect l="l" t="t" r="r" b="b"/>
              <a:pathLst>
                <a:path w="42006" h="8669" extrusionOk="0">
                  <a:moveTo>
                    <a:pt x="3001" y="1"/>
                  </a:moveTo>
                  <a:cubicBezTo>
                    <a:pt x="1465" y="1"/>
                    <a:pt x="191" y="1168"/>
                    <a:pt x="12" y="2656"/>
                  </a:cubicBezTo>
                  <a:cubicBezTo>
                    <a:pt x="0" y="2775"/>
                    <a:pt x="0" y="2894"/>
                    <a:pt x="0" y="3013"/>
                  </a:cubicBezTo>
                  <a:cubicBezTo>
                    <a:pt x="0" y="4680"/>
                    <a:pt x="1346" y="6025"/>
                    <a:pt x="3001" y="6025"/>
                  </a:cubicBezTo>
                  <a:lnTo>
                    <a:pt x="39005" y="6025"/>
                  </a:lnTo>
                  <a:cubicBezTo>
                    <a:pt x="39827" y="6025"/>
                    <a:pt x="40589" y="6359"/>
                    <a:pt x="41124" y="6906"/>
                  </a:cubicBezTo>
                  <a:cubicBezTo>
                    <a:pt x="41589" y="7371"/>
                    <a:pt x="41898" y="7990"/>
                    <a:pt x="41982" y="8668"/>
                  </a:cubicBezTo>
                  <a:lnTo>
                    <a:pt x="42005" y="8311"/>
                  </a:lnTo>
                  <a:lnTo>
                    <a:pt x="42005" y="3013"/>
                  </a:lnTo>
                  <a:cubicBezTo>
                    <a:pt x="42005" y="2192"/>
                    <a:pt x="41672" y="1430"/>
                    <a:pt x="41124" y="894"/>
                  </a:cubicBezTo>
                  <a:cubicBezTo>
                    <a:pt x="40589" y="346"/>
                    <a:pt x="39827" y="1"/>
                    <a:pt x="39005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71" name="Google Shape;353;p19">
              <a:extLst>
                <a:ext uri="{FF2B5EF4-FFF2-40B4-BE49-F238E27FC236}">
                  <a16:creationId xmlns:a16="http://schemas.microsoft.com/office/drawing/2014/main" xmlns="" id="{0216432F-81B4-4F95-BBE6-1B4E441DC1D5}"/>
                </a:ext>
              </a:extLst>
            </p:cNvPr>
            <p:cNvSpPr/>
            <p:nvPr/>
          </p:nvSpPr>
          <p:spPr>
            <a:xfrm>
              <a:off x="3195458" y="2387428"/>
              <a:ext cx="1606414" cy="383816"/>
            </a:xfrm>
            <a:custGeom>
              <a:avLst/>
              <a:gdLst/>
              <a:ahLst/>
              <a:cxnLst/>
              <a:rect l="l" t="t" r="r" b="b"/>
              <a:pathLst>
                <a:path w="42006" h="9014" extrusionOk="0">
                  <a:moveTo>
                    <a:pt x="3001" y="0"/>
                  </a:moveTo>
                  <a:cubicBezTo>
                    <a:pt x="1346" y="0"/>
                    <a:pt x="0" y="1346"/>
                    <a:pt x="0" y="3013"/>
                  </a:cubicBezTo>
                  <a:cubicBezTo>
                    <a:pt x="0" y="4668"/>
                    <a:pt x="1346" y="6013"/>
                    <a:pt x="3001" y="6013"/>
                  </a:cubicBezTo>
                  <a:lnTo>
                    <a:pt x="39005" y="6013"/>
                  </a:lnTo>
                  <a:cubicBezTo>
                    <a:pt x="39827" y="6013"/>
                    <a:pt x="40577" y="6346"/>
                    <a:pt x="41124" y="6894"/>
                  </a:cubicBezTo>
                  <a:cubicBezTo>
                    <a:pt x="41672" y="7442"/>
                    <a:pt x="42005" y="8192"/>
                    <a:pt x="42005" y="9013"/>
                  </a:cubicBezTo>
                  <a:lnTo>
                    <a:pt x="42005" y="3013"/>
                  </a:lnTo>
                  <a:cubicBezTo>
                    <a:pt x="42005" y="2179"/>
                    <a:pt x="41672" y="1429"/>
                    <a:pt x="41124" y="881"/>
                  </a:cubicBezTo>
                  <a:cubicBezTo>
                    <a:pt x="40577" y="334"/>
                    <a:pt x="39827" y="0"/>
                    <a:pt x="39005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72" name="Google Shape;354;p19">
              <a:extLst>
                <a:ext uri="{FF2B5EF4-FFF2-40B4-BE49-F238E27FC236}">
                  <a16:creationId xmlns:a16="http://schemas.microsoft.com/office/drawing/2014/main" xmlns="" id="{95B287CC-4FB6-4E13-A305-C809D66F7F6E}"/>
                </a:ext>
              </a:extLst>
            </p:cNvPr>
            <p:cNvSpPr txBox="1"/>
            <p:nvPr/>
          </p:nvSpPr>
          <p:spPr>
            <a:xfrm>
              <a:off x="3265722" y="2715750"/>
              <a:ext cx="13902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sz="700" dirty="0" err="1">
                  <a:solidFill>
                    <a:srgbClr val="434343"/>
                  </a:solidFill>
                  <a:latin typeface="Montserrat"/>
                  <a:ea typeface="Roboto"/>
                  <a:cs typeface="Roboto"/>
                </a:rPr>
                <a:t>Controllo</a:t>
              </a:r>
              <a:r>
                <a:rPr lang="en" sz="700" dirty="0">
                  <a:solidFill>
                    <a:srgbClr val="434343"/>
                  </a:solidFill>
                  <a:latin typeface="Montserrat"/>
                  <a:ea typeface="Roboto"/>
                  <a:cs typeface="Roboto"/>
                </a:rPr>
                <a:t> a </a:t>
              </a:r>
              <a:r>
                <a:rPr lang="en" sz="700" dirty="0" err="1">
                  <a:solidFill>
                    <a:srgbClr val="434343"/>
                  </a:solidFill>
                  <a:latin typeface="Montserrat"/>
                  <a:ea typeface="Roboto"/>
                  <a:cs typeface="Roboto"/>
                </a:rPr>
                <a:t>campione</a:t>
              </a:r>
              <a:r>
                <a:rPr lang="en" sz="700" dirty="0">
                  <a:solidFill>
                    <a:srgbClr val="434343"/>
                  </a:solidFill>
                  <a:latin typeface="Montserrat"/>
                  <a:ea typeface="Roboto"/>
                  <a:cs typeface="Roboto"/>
                </a:rPr>
                <a:t>, </a:t>
              </a:r>
              <a:r>
                <a:rPr lang="en" sz="700" dirty="0" err="1">
                  <a:solidFill>
                    <a:srgbClr val="434343"/>
                  </a:solidFill>
                  <a:latin typeface="Montserrat"/>
                  <a:ea typeface="Roboto"/>
                  <a:cs typeface="Roboto"/>
                </a:rPr>
                <a:t>sul</a:t>
              </a:r>
              <a:r>
                <a:rPr lang="en" sz="700" dirty="0">
                  <a:solidFill>
                    <a:srgbClr val="434343"/>
                  </a:solidFill>
                  <a:latin typeface="Montserrat"/>
                  <a:ea typeface="Roboto"/>
                  <a:cs typeface="Roboto"/>
                </a:rPr>
                <a:t> 5% </a:t>
              </a:r>
              <a:r>
                <a:rPr lang="en" sz="700" dirty="0" err="1">
                  <a:solidFill>
                    <a:srgbClr val="434343"/>
                  </a:solidFill>
                  <a:latin typeface="Montserrat"/>
                  <a:ea typeface="Roboto"/>
                  <a:cs typeface="Roboto"/>
                </a:rPr>
                <a:t>dei</a:t>
              </a:r>
              <a:r>
                <a:rPr lang="en" sz="700" dirty="0">
                  <a:solidFill>
                    <a:srgbClr val="434343"/>
                  </a:solidFill>
                  <a:latin typeface="Montserrat"/>
                  <a:ea typeface="Roboto"/>
                  <a:cs typeface="Roboto"/>
                </a:rPr>
                <a:t> </a:t>
              </a:r>
              <a:r>
                <a:rPr lang="en" sz="700" dirty="0" err="1">
                  <a:solidFill>
                    <a:srgbClr val="434343"/>
                  </a:solidFill>
                  <a:latin typeface="Montserrat"/>
                  <a:ea typeface="Roboto"/>
                  <a:cs typeface="Roboto"/>
                </a:rPr>
                <a:t>beneficiari</a:t>
              </a:r>
              <a:r>
                <a:rPr lang="en" sz="700" dirty="0">
                  <a:solidFill>
                    <a:srgbClr val="434343"/>
                  </a:solidFill>
                  <a:latin typeface="Montserrat"/>
                  <a:ea typeface="Roboto"/>
                  <a:cs typeface="Roboto"/>
                </a:rPr>
                <a:t>, da </a:t>
              </a:r>
              <a:r>
                <a:rPr lang="en" sz="700" dirty="0" err="1">
                  <a:solidFill>
                    <a:srgbClr val="434343"/>
                  </a:solidFill>
                  <a:latin typeface="Montserrat"/>
                  <a:ea typeface="Roboto"/>
                  <a:cs typeface="Roboto"/>
                </a:rPr>
                <a:t>parte</a:t>
              </a:r>
              <a:r>
                <a:rPr lang="en" sz="700" dirty="0">
                  <a:solidFill>
                    <a:srgbClr val="434343"/>
                  </a:solidFill>
                  <a:latin typeface="Montserrat"/>
                  <a:ea typeface="Roboto"/>
                  <a:cs typeface="Roboto"/>
                </a:rPr>
                <a:t> </a:t>
              </a:r>
              <a:r>
                <a:rPr lang="en" sz="700" dirty="0" err="1">
                  <a:solidFill>
                    <a:srgbClr val="434343"/>
                  </a:solidFill>
                  <a:latin typeface="Montserrat"/>
                  <a:ea typeface="Roboto"/>
                  <a:cs typeface="Roboto"/>
                </a:rPr>
                <a:t>delle</a:t>
              </a:r>
              <a:r>
                <a:rPr lang="en" sz="700" dirty="0">
                  <a:solidFill>
                    <a:srgbClr val="434343"/>
                  </a:solidFill>
                  <a:latin typeface="Montserrat"/>
                  <a:ea typeface="Roboto"/>
                  <a:cs typeface="Roboto"/>
                </a:rPr>
                <a:t> Amm.ni </a:t>
              </a:r>
              <a:r>
                <a:rPr lang="en" sz="700" dirty="0" err="1">
                  <a:solidFill>
                    <a:srgbClr val="434343"/>
                  </a:solidFill>
                  <a:latin typeface="Montserrat"/>
                  <a:ea typeface="Roboto"/>
                  <a:cs typeface="Roboto"/>
                </a:rPr>
                <a:t>erogatrici</a:t>
              </a:r>
            </a:p>
          </p:txBody>
        </p:sp>
        <p:sp>
          <p:nvSpPr>
            <p:cNvPr id="73" name="Google Shape;355;p19">
              <a:extLst>
                <a:ext uri="{FF2B5EF4-FFF2-40B4-BE49-F238E27FC236}">
                  <a16:creationId xmlns:a16="http://schemas.microsoft.com/office/drawing/2014/main" xmlns="" id="{51AAE0CB-BD1B-420D-97E4-C7ED3B05955A}"/>
                </a:ext>
              </a:extLst>
            </p:cNvPr>
            <p:cNvSpPr txBox="1"/>
            <p:nvPr/>
          </p:nvSpPr>
          <p:spPr>
            <a:xfrm>
              <a:off x="3195450" y="2387425"/>
              <a:ext cx="1469700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dirty="0">
                  <a:solidFill>
                    <a:srgbClr val="FFFFFF"/>
                  </a:solidFill>
                  <a:latin typeface="Montserrat"/>
                  <a:sym typeface="Fira Sans Extra Condensed Medium"/>
                </a:rPr>
                <a:t>No data</a:t>
              </a:r>
              <a:endParaRPr lang="en-US" dirty="0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4A125CE-7EC8-46A4-B66A-13FE869FE3A1}"/>
              </a:ext>
            </a:extLst>
          </p:cNvPr>
          <p:cNvSpPr txBox="1"/>
          <p:nvPr/>
        </p:nvSpPr>
        <p:spPr>
          <a:xfrm>
            <a:off x="6805894" y="2200276"/>
            <a:ext cx="1801906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Montserrat"/>
              </a:rPr>
              <a:t>Il MLPS </a:t>
            </a:r>
            <a:r>
              <a:rPr lang="en-US" sz="1200" dirty="0" err="1">
                <a:latin typeface="Montserrat"/>
              </a:rPr>
              <a:t>erogherà</a:t>
            </a:r>
            <a:r>
              <a:rPr lang="en-US" sz="1200" dirty="0">
                <a:latin typeface="Montserrat"/>
              </a:rPr>
              <a:t> </a:t>
            </a:r>
            <a:r>
              <a:rPr lang="en-US" sz="1200" dirty="0" err="1">
                <a:latin typeface="Montserrat"/>
              </a:rPr>
              <a:t>direttamente</a:t>
            </a:r>
            <a:r>
              <a:rPr lang="en-US" sz="1200" dirty="0">
                <a:latin typeface="Montserrat"/>
              </a:rPr>
              <a:t> I </a:t>
            </a:r>
            <a:r>
              <a:rPr lang="en-US" sz="1200" dirty="0" err="1">
                <a:latin typeface="Montserrat"/>
              </a:rPr>
              <a:t>fondi</a:t>
            </a:r>
            <a:r>
              <a:rPr lang="en-US" sz="1200" dirty="0">
                <a:latin typeface="Montserrat"/>
              </a:rPr>
              <a:t> </a:t>
            </a:r>
            <a:r>
              <a:rPr lang="en-US" sz="1200" dirty="0" err="1">
                <a:latin typeface="Montserrat"/>
              </a:rPr>
              <a:t>destinati</a:t>
            </a:r>
            <a:r>
              <a:rPr lang="en-US" sz="1200" dirty="0">
                <a:latin typeface="Montserrat"/>
              </a:rPr>
              <a:t> alle APS </a:t>
            </a:r>
            <a:r>
              <a:rPr lang="en-US" sz="1200" dirty="0" err="1">
                <a:latin typeface="Montserrat"/>
              </a:rPr>
              <a:t>Nazionali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7912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7812359" y="4876799"/>
            <a:ext cx="1331639" cy="164307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it-IT" sz="1000" dirty="0">
                <a:solidFill>
                  <a:schemeClr val="bg1"/>
                </a:solidFill>
                <a:latin typeface="Montserrat" panose="00000500000000000000" pitchFamily="2" charset="0"/>
              </a:rPr>
              <a:t>07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68313" y="159839"/>
            <a:ext cx="561585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Montserrat"/>
                <a:cs typeface="Arial"/>
              </a:rPr>
              <a:t>CONTROLLI SU EROGAZIONI</a:t>
            </a:r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F9D69365-2B81-4BC6-8F4B-98FF3CB2B9BC}"/>
              </a:ext>
            </a:extLst>
          </p:cNvPr>
          <p:cNvSpPr txBox="1"/>
          <p:nvPr/>
        </p:nvSpPr>
        <p:spPr>
          <a:xfrm>
            <a:off x="251520" y="1275606"/>
            <a:ext cx="8640960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dirty="0">
                <a:latin typeface="Montserrat"/>
              </a:rPr>
              <a:t>I controlli </a:t>
            </a:r>
            <a:r>
              <a:rPr lang="it-IT">
                <a:latin typeface="Montserrat"/>
              </a:rPr>
              <a:t>a campione </a:t>
            </a:r>
            <a:r>
              <a:rPr lang="it-IT" dirty="0">
                <a:latin typeface="Montserrat"/>
              </a:rPr>
              <a:t>a cui saranno soggette il 5% delle associazioni verteranno sui seguenti elementi, che sono oggetto di autodichiarazioni: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>
                <a:latin typeface="Montserrat"/>
              </a:rPr>
              <a:t>Volume delle entrate &lt; o &gt; 100.000 €;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dirty="0">
              <a:latin typeface="Montserra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dirty="0">
              <a:latin typeface="Montserra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dirty="0">
              <a:latin typeface="Montserrat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FD88A404-2BA6-40AD-9044-90CAA62A76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231" t="72504"/>
          <a:stretch/>
        </p:blipFill>
        <p:spPr>
          <a:xfrm>
            <a:off x="3169920" y="2239855"/>
            <a:ext cx="3108960" cy="1150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993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7812359" y="4876799"/>
            <a:ext cx="1331639" cy="164307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it-IT" sz="1000" dirty="0">
                <a:solidFill>
                  <a:schemeClr val="bg1"/>
                </a:solidFill>
                <a:latin typeface="Montserrat" panose="00000500000000000000" pitchFamily="2" charset="0"/>
              </a:rPr>
              <a:t>08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68313" y="159839"/>
            <a:ext cx="561585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Montserrat"/>
                <a:cs typeface="Arial"/>
              </a:rPr>
              <a:t>CONTROLLI SU EROGAZIONI</a:t>
            </a:r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F9D69365-2B81-4BC6-8F4B-98FF3CB2B9BC}"/>
              </a:ext>
            </a:extLst>
          </p:cNvPr>
          <p:cNvSpPr txBox="1"/>
          <p:nvPr/>
        </p:nvSpPr>
        <p:spPr>
          <a:xfrm>
            <a:off x="251520" y="1275606"/>
            <a:ext cx="8640960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>
                <a:latin typeface="Montserrat"/>
              </a:rPr>
              <a:t>coerenza dell’attività pregiudicata dalla situazione pandemica con l’oggetto sociale risultante dallo statuto dell’ente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dirty="0">
              <a:latin typeface="Montserrat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3A1B5F57-1EE5-4AF0-8460-1B271A5EA8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3312" y="2062091"/>
            <a:ext cx="4477375" cy="1019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6406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464</Words>
  <Application>Microsoft Office PowerPoint</Application>
  <PresentationFormat>Presentazione su schermo (16:9)</PresentationFormat>
  <Paragraphs>80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21" baseType="lpstr">
      <vt:lpstr>Arial</vt:lpstr>
      <vt:lpstr>Calibri</vt:lpstr>
      <vt:lpstr>Fira Sans Extra Condensed</vt:lpstr>
      <vt:lpstr>Fira Sans Extra Condensed Medium</vt:lpstr>
      <vt:lpstr>Montserrat</vt:lpstr>
      <vt:lpstr>Montserrat Medium</vt:lpstr>
      <vt:lpstr>Roboto</vt:lpstr>
      <vt:lpstr>Wingdings</vt:lpstr>
      <vt:lpstr>Tema di Office</vt:lpstr>
      <vt:lpstr>1_Tema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HP 13D009NL</dc:creator>
  <cp:lastModifiedBy>adriano.arati</cp:lastModifiedBy>
  <cp:revision>299</cp:revision>
  <dcterms:created xsi:type="dcterms:W3CDTF">2020-10-19T07:32:28Z</dcterms:created>
  <dcterms:modified xsi:type="dcterms:W3CDTF">2021-12-01T10:24:43Z</dcterms:modified>
</cp:coreProperties>
</file>